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94484-119B-453D-9DD5-8913816FBF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9891C3-76AA-4E47-A087-1D80FFE85500}">
      <dgm:prSet/>
      <dgm:spPr/>
      <dgm:t>
        <a:bodyPr/>
        <a:lstStyle/>
        <a:p>
          <a:r>
            <a:rPr lang="nl-NL"/>
            <a:t>De tempratuur is dus mega belangrijk!</a:t>
          </a:r>
          <a:endParaRPr lang="en-US"/>
        </a:p>
      </dgm:t>
    </dgm:pt>
    <dgm:pt modelId="{28DF0051-92AF-4339-A751-134E7D6F8E6A}" type="parTrans" cxnId="{E2E1CADD-AB70-4C59-A602-4A6226656547}">
      <dgm:prSet/>
      <dgm:spPr/>
      <dgm:t>
        <a:bodyPr/>
        <a:lstStyle/>
        <a:p>
          <a:endParaRPr lang="en-US"/>
        </a:p>
      </dgm:t>
    </dgm:pt>
    <dgm:pt modelId="{EE40C7CC-C997-4695-919A-929E9C2B426C}" type="sibTrans" cxnId="{E2E1CADD-AB70-4C59-A602-4A6226656547}">
      <dgm:prSet/>
      <dgm:spPr/>
      <dgm:t>
        <a:bodyPr/>
        <a:lstStyle/>
        <a:p>
          <a:endParaRPr lang="en-US"/>
        </a:p>
      </dgm:t>
    </dgm:pt>
    <dgm:pt modelId="{649262EB-6EC0-4803-9D3D-37605F2AF4EE}">
      <dgm:prSet/>
      <dgm:spPr/>
      <dgm:t>
        <a:bodyPr/>
        <a:lstStyle/>
        <a:p>
          <a:r>
            <a:rPr lang="nl-NL"/>
            <a:t>Een van de eerste dingen waar je aan zult denken bij klimaat is de temperatuur van de omgeving. Ieder dier voelt zich prettig bij een andere temperatuur.</a:t>
          </a:r>
          <a:endParaRPr lang="en-US"/>
        </a:p>
      </dgm:t>
    </dgm:pt>
    <dgm:pt modelId="{3C1424E9-D1E3-4AAD-B4C2-7711C3A605C4}" type="parTrans" cxnId="{065B89B4-D337-451E-82E8-7729434283ED}">
      <dgm:prSet/>
      <dgm:spPr/>
      <dgm:t>
        <a:bodyPr/>
        <a:lstStyle/>
        <a:p>
          <a:endParaRPr lang="en-US"/>
        </a:p>
      </dgm:t>
    </dgm:pt>
    <dgm:pt modelId="{B9C33E96-B7FF-464B-AED6-A47CBA90723E}" type="sibTrans" cxnId="{065B89B4-D337-451E-82E8-7729434283ED}">
      <dgm:prSet/>
      <dgm:spPr/>
      <dgm:t>
        <a:bodyPr/>
        <a:lstStyle/>
        <a:p>
          <a:endParaRPr lang="en-US"/>
        </a:p>
      </dgm:t>
    </dgm:pt>
    <dgm:pt modelId="{19F55014-A599-4C17-8D5D-8B8C4AD6E486}">
      <dgm:prSet/>
      <dgm:spPr/>
      <dgm:t>
        <a:bodyPr/>
        <a:lstStyle/>
        <a:p>
          <a:r>
            <a:rPr lang="nl-NL"/>
            <a:t>De temperatuur waarbij dieren zich het prettigst voelen noem je de optimale omgevingstemperatuur</a:t>
          </a:r>
          <a:endParaRPr lang="en-US"/>
        </a:p>
      </dgm:t>
    </dgm:pt>
    <dgm:pt modelId="{84CBC0B7-250E-4E33-B615-6E062891E167}" type="parTrans" cxnId="{4AD5418D-0C7F-4F60-B618-28E31FF9A910}">
      <dgm:prSet/>
      <dgm:spPr/>
      <dgm:t>
        <a:bodyPr/>
        <a:lstStyle/>
        <a:p>
          <a:endParaRPr lang="en-US"/>
        </a:p>
      </dgm:t>
    </dgm:pt>
    <dgm:pt modelId="{35FF8EF9-FF74-4AED-ACDB-E93DA5C285B9}" type="sibTrans" cxnId="{4AD5418D-0C7F-4F60-B618-28E31FF9A910}">
      <dgm:prSet/>
      <dgm:spPr/>
      <dgm:t>
        <a:bodyPr/>
        <a:lstStyle/>
        <a:p>
          <a:endParaRPr lang="en-US"/>
        </a:p>
      </dgm:t>
    </dgm:pt>
    <dgm:pt modelId="{933B857A-41B3-47BD-83F5-619050378832}" type="pres">
      <dgm:prSet presAssocID="{C0F94484-119B-453D-9DD5-8913816FBF04}" presName="linear" presStyleCnt="0">
        <dgm:presLayoutVars>
          <dgm:animLvl val="lvl"/>
          <dgm:resizeHandles val="exact"/>
        </dgm:presLayoutVars>
      </dgm:prSet>
      <dgm:spPr/>
    </dgm:pt>
    <dgm:pt modelId="{88530F59-76C1-4765-A75A-0027A7CB452D}" type="pres">
      <dgm:prSet presAssocID="{7E9891C3-76AA-4E47-A087-1D80FFE85500}" presName="parentText" presStyleLbl="node1" presStyleIdx="0" presStyleCnt="3">
        <dgm:presLayoutVars>
          <dgm:chMax val="0"/>
          <dgm:bulletEnabled val="1"/>
        </dgm:presLayoutVars>
      </dgm:prSet>
      <dgm:spPr/>
    </dgm:pt>
    <dgm:pt modelId="{BBF33D6B-2940-4C6B-BDEC-CE81F18E453E}" type="pres">
      <dgm:prSet presAssocID="{EE40C7CC-C997-4695-919A-929E9C2B426C}" presName="spacer" presStyleCnt="0"/>
      <dgm:spPr/>
    </dgm:pt>
    <dgm:pt modelId="{7F0B4F37-CF6C-443B-87CB-C11EC5B17804}" type="pres">
      <dgm:prSet presAssocID="{649262EB-6EC0-4803-9D3D-37605F2AF4EE}" presName="parentText" presStyleLbl="node1" presStyleIdx="1" presStyleCnt="3">
        <dgm:presLayoutVars>
          <dgm:chMax val="0"/>
          <dgm:bulletEnabled val="1"/>
        </dgm:presLayoutVars>
      </dgm:prSet>
      <dgm:spPr/>
    </dgm:pt>
    <dgm:pt modelId="{DA3C3658-D2CB-4B11-A407-493E9F63B817}" type="pres">
      <dgm:prSet presAssocID="{B9C33E96-B7FF-464B-AED6-A47CBA90723E}" presName="spacer" presStyleCnt="0"/>
      <dgm:spPr/>
    </dgm:pt>
    <dgm:pt modelId="{F67C46D8-E8DB-4129-AA84-2C539A0D901F}" type="pres">
      <dgm:prSet presAssocID="{19F55014-A599-4C17-8D5D-8B8C4AD6E486}" presName="parentText" presStyleLbl="node1" presStyleIdx="2" presStyleCnt="3">
        <dgm:presLayoutVars>
          <dgm:chMax val="0"/>
          <dgm:bulletEnabled val="1"/>
        </dgm:presLayoutVars>
      </dgm:prSet>
      <dgm:spPr/>
    </dgm:pt>
  </dgm:ptLst>
  <dgm:cxnLst>
    <dgm:cxn modelId="{833B6D1C-BD5E-46DD-B62C-C30F0A521A02}" type="presOf" srcId="{C0F94484-119B-453D-9DD5-8913816FBF04}" destId="{933B857A-41B3-47BD-83F5-619050378832}" srcOrd="0" destOrd="0" presId="urn:microsoft.com/office/officeart/2005/8/layout/vList2"/>
    <dgm:cxn modelId="{33F91736-6420-4AC6-A994-94344040C5FB}" type="presOf" srcId="{7E9891C3-76AA-4E47-A087-1D80FFE85500}" destId="{88530F59-76C1-4765-A75A-0027A7CB452D}" srcOrd="0" destOrd="0" presId="urn:microsoft.com/office/officeart/2005/8/layout/vList2"/>
    <dgm:cxn modelId="{EB6C0A70-5F55-42D9-876C-26FB6234AD9F}" type="presOf" srcId="{649262EB-6EC0-4803-9D3D-37605F2AF4EE}" destId="{7F0B4F37-CF6C-443B-87CB-C11EC5B17804}" srcOrd="0" destOrd="0" presId="urn:microsoft.com/office/officeart/2005/8/layout/vList2"/>
    <dgm:cxn modelId="{4AD5418D-0C7F-4F60-B618-28E31FF9A910}" srcId="{C0F94484-119B-453D-9DD5-8913816FBF04}" destId="{19F55014-A599-4C17-8D5D-8B8C4AD6E486}" srcOrd="2" destOrd="0" parTransId="{84CBC0B7-250E-4E33-B615-6E062891E167}" sibTransId="{35FF8EF9-FF74-4AED-ACDB-E93DA5C285B9}"/>
    <dgm:cxn modelId="{065B89B4-D337-451E-82E8-7729434283ED}" srcId="{C0F94484-119B-453D-9DD5-8913816FBF04}" destId="{649262EB-6EC0-4803-9D3D-37605F2AF4EE}" srcOrd="1" destOrd="0" parTransId="{3C1424E9-D1E3-4AAD-B4C2-7711C3A605C4}" sibTransId="{B9C33E96-B7FF-464B-AED6-A47CBA90723E}"/>
    <dgm:cxn modelId="{E2E1CADD-AB70-4C59-A602-4A6226656547}" srcId="{C0F94484-119B-453D-9DD5-8913816FBF04}" destId="{7E9891C3-76AA-4E47-A087-1D80FFE85500}" srcOrd="0" destOrd="0" parTransId="{28DF0051-92AF-4339-A751-134E7D6F8E6A}" sibTransId="{EE40C7CC-C997-4695-919A-929E9C2B426C}"/>
    <dgm:cxn modelId="{CA32A9E1-BA80-43D8-A0DC-89AB92555D3B}" type="presOf" srcId="{19F55014-A599-4C17-8D5D-8B8C4AD6E486}" destId="{F67C46D8-E8DB-4129-AA84-2C539A0D901F}" srcOrd="0" destOrd="0" presId="urn:microsoft.com/office/officeart/2005/8/layout/vList2"/>
    <dgm:cxn modelId="{FB2CB295-0794-4960-8BFB-EF7A95888E1A}" type="presParOf" srcId="{933B857A-41B3-47BD-83F5-619050378832}" destId="{88530F59-76C1-4765-A75A-0027A7CB452D}" srcOrd="0" destOrd="0" presId="urn:microsoft.com/office/officeart/2005/8/layout/vList2"/>
    <dgm:cxn modelId="{EE38B297-4952-4F8C-89E1-9F6C1597330E}" type="presParOf" srcId="{933B857A-41B3-47BD-83F5-619050378832}" destId="{BBF33D6B-2940-4C6B-BDEC-CE81F18E453E}" srcOrd="1" destOrd="0" presId="urn:microsoft.com/office/officeart/2005/8/layout/vList2"/>
    <dgm:cxn modelId="{51749B0A-4762-4CB2-ADCA-869BCF1DE0BC}" type="presParOf" srcId="{933B857A-41B3-47BD-83F5-619050378832}" destId="{7F0B4F37-CF6C-443B-87CB-C11EC5B17804}" srcOrd="2" destOrd="0" presId="urn:microsoft.com/office/officeart/2005/8/layout/vList2"/>
    <dgm:cxn modelId="{5547AADC-7F9A-4EEF-AE0A-D1FEC31A604D}" type="presParOf" srcId="{933B857A-41B3-47BD-83F5-619050378832}" destId="{DA3C3658-D2CB-4B11-A407-493E9F63B817}" srcOrd="3" destOrd="0" presId="urn:microsoft.com/office/officeart/2005/8/layout/vList2"/>
    <dgm:cxn modelId="{663E68CC-D076-4F76-A236-3BA91D4EB001}" type="presParOf" srcId="{933B857A-41B3-47BD-83F5-619050378832}" destId="{F67C46D8-E8DB-4129-AA84-2C539A0D90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E7C13-FB76-48BC-A291-828D8CD6962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085F7EF-C7DC-4D9B-B6C9-E6A8C60382B9}">
      <dgm:prSet/>
      <dgm:spPr/>
      <dgm:t>
        <a:bodyPr/>
        <a:lstStyle/>
        <a:p>
          <a:r>
            <a:rPr lang="nl-NL"/>
            <a:t>De temperatuur in een verblijf mag niet lager komen dan de onderste kritieke temperatuur. Dit is de minimale temperatuur waarbij een dier zich prettig voelt. Ook mag de temperatuur niet hoger komen dan de maximale temperatuur waarbij een dier zich prettig voelt. Dit noem je de bovenste kritieke temperatuur. </a:t>
          </a:r>
          <a:endParaRPr lang="en-US"/>
        </a:p>
      </dgm:t>
    </dgm:pt>
    <dgm:pt modelId="{D632A14B-4CBF-4354-B6D1-ED6E6632E40F}" type="parTrans" cxnId="{CF7F8FA1-11A0-446D-B268-5926AB7C9044}">
      <dgm:prSet/>
      <dgm:spPr/>
      <dgm:t>
        <a:bodyPr/>
        <a:lstStyle/>
        <a:p>
          <a:endParaRPr lang="en-US"/>
        </a:p>
      </dgm:t>
    </dgm:pt>
    <dgm:pt modelId="{600C0823-1F2B-4950-9EC5-C2C37657720B}" type="sibTrans" cxnId="{CF7F8FA1-11A0-446D-B268-5926AB7C9044}">
      <dgm:prSet/>
      <dgm:spPr/>
      <dgm:t>
        <a:bodyPr/>
        <a:lstStyle/>
        <a:p>
          <a:endParaRPr lang="en-US"/>
        </a:p>
      </dgm:t>
    </dgm:pt>
    <dgm:pt modelId="{D03B22B3-178D-407B-9C8D-18CEDE28821C}">
      <dgm:prSet/>
      <dgm:spPr/>
      <dgm:t>
        <a:bodyPr/>
        <a:lstStyle/>
        <a:p>
          <a:r>
            <a:rPr lang="nl-NL"/>
            <a:t>Koudbloedig betekent dat de lichaamstemperatuur van een dier ongeveer gelijk is aan die van de omgeving. Het tegenovergestelde van een koudbloedig dier is een warmbloedig dier. Warmbloedige dieren zijn wel in staat hun eigen lichaamstemperatuur te regelen.</a:t>
          </a:r>
          <a:endParaRPr lang="en-US"/>
        </a:p>
      </dgm:t>
    </dgm:pt>
    <dgm:pt modelId="{AEFF6184-383F-4C8E-B842-551C5664D453}" type="parTrans" cxnId="{AC7E27E7-3FDE-45ED-AC62-B13CAA6F739C}">
      <dgm:prSet/>
      <dgm:spPr/>
      <dgm:t>
        <a:bodyPr/>
        <a:lstStyle/>
        <a:p>
          <a:endParaRPr lang="en-US"/>
        </a:p>
      </dgm:t>
    </dgm:pt>
    <dgm:pt modelId="{DEA5872E-F25E-481C-A93F-0819A3FD7995}" type="sibTrans" cxnId="{AC7E27E7-3FDE-45ED-AC62-B13CAA6F739C}">
      <dgm:prSet/>
      <dgm:spPr/>
      <dgm:t>
        <a:bodyPr/>
        <a:lstStyle/>
        <a:p>
          <a:endParaRPr lang="en-US"/>
        </a:p>
      </dgm:t>
    </dgm:pt>
    <dgm:pt modelId="{1737ADFF-72E9-44C1-B0A5-50DC484D798E}" type="pres">
      <dgm:prSet presAssocID="{8ACE7C13-FB76-48BC-A291-828D8CD69626}" presName="linear" presStyleCnt="0">
        <dgm:presLayoutVars>
          <dgm:animLvl val="lvl"/>
          <dgm:resizeHandles val="exact"/>
        </dgm:presLayoutVars>
      </dgm:prSet>
      <dgm:spPr/>
    </dgm:pt>
    <dgm:pt modelId="{8E0E1DBE-65CE-482F-BD32-36F5942C76D9}" type="pres">
      <dgm:prSet presAssocID="{3085F7EF-C7DC-4D9B-B6C9-E6A8C60382B9}" presName="parentText" presStyleLbl="node1" presStyleIdx="0" presStyleCnt="2">
        <dgm:presLayoutVars>
          <dgm:chMax val="0"/>
          <dgm:bulletEnabled val="1"/>
        </dgm:presLayoutVars>
      </dgm:prSet>
      <dgm:spPr/>
    </dgm:pt>
    <dgm:pt modelId="{EA8F89A2-5A48-424B-951A-F3E768EAFFBD}" type="pres">
      <dgm:prSet presAssocID="{600C0823-1F2B-4950-9EC5-C2C37657720B}" presName="spacer" presStyleCnt="0"/>
      <dgm:spPr/>
    </dgm:pt>
    <dgm:pt modelId="{1DFDFF20-5916-4007-AE7F-D6DF8BBC7A83}" type="pres">
      <dgm:prSet presAssocID="{D03B22B3-178D-407B-9C8D-18CEDE28821C}" presName="parentText" presStyleLbl="node1" presStyleIdx="1" presStyleCnt="2">
        <dgm:presLayoutVars>
          <dgm:chMax val="0"/>
          <dgm:bulletEnabled val="1"/>
        </dgm:presLayoutVars>
      </dgm:prSet>
      <dgm:spPr/>
    </dgm:pt>
  </dgm:ptLst>
  <dgm:cxnLst>
    <dgm:cxn modelId="{5DA06761-D3CD-4C81-8501-79600F683766}" type="presOf" srcId="{3085F7EF-C7DC-4D9B-B6C9-E6A8C60382B9}" destId="{8E0E1DBE-65CE-482F-BD32-36F5942C76D9}" srcOrd="0" destOrd="0" presId="urn:microsoft.com/office/officeart/2005/8/layout/vList2"/>
    <dgm:cxn modelId="{CF7F8FA1-11A0-446D-B268-5926AB7C9044}" srcId="{8ACE7C13-FB76-48BC-A291-828D8CD69626}" destId="{3085F7EF-C7DC-4D9B-B6C9-E6A8C60382B9}" srcOrd="0" destOrd="0" parTransId="{D632A14B-4CBF-4354-B6D1-ED6E6632E40F}" sibTransId="{600C0823-1F2B-4950-9EC5-C2C37657720B}"/>
    <dgm:cxn modelId="{99D03DCE-A013-4509-BB2B-B7E6809D2AA8}" type="presOf" srcId="{8ACE7C13-FB76-48BC-A291-828D8CD69626}" destId="{1737ADFF-72E9-44C1-B0A5-50DC484D798E}" srcOrd="0" destOrd="0" presId="urn:microsoft.com/office/officeart/2005/8/layout/vList2"/>
    <dgm:cxn modelId="{4CFEADCF-4F69-4781-9F92-4606C6DAD1DB}" type="presOf" srcId="{D03B22B3-178D-407B-9C8D-18CEDE28821C}" destId="{1DFDFF20-5916-4007-AE7F-D6DF8BBC7A83}" srcOrd="0" destOrd="0" presId="urn:microsoft.com/office/officeart/2005/8/layout/vList2"/>
    <dgm:cxn modelId="{AC7E27E7-3FDE-45ED-AC62-B13CAA6F739C}" srcId="{8ACE7C13-FB76-48BC-A291-828D8CD69626}" destId="{D03B22B3-178D-407B-9C8D-18CEDE28821C}" srcOrd="1" destOrd="0" parTransId="{AEFF6184-383F-4C8E-B842-551C5664D453}" sibTransId="{DEA5872E-F25E-481C-A93F-0819A3FD7995}"/>
    <dgm:cxn modelId="{2CAE1D88-80FC-42F8-87F3-CABC1C2C608C}" type="presParOf" srcId="{1737ADFF-72E9-44C1-B0A5-50DC484D798E}" destId="{8E0E1DBE-65CE-482F-BD32-36F5942C76D9}" srcOrd="0" destOrd="0" presId="urn:microsoft.com/office/officeart/2005/8/layout/vList2"/>
    <dgm:cxn modelId="{BF3A7932-8F3A-46D2-AFFF-A1D7970A0318}" type="presParOf" srcId="{1737ADFF-72E9-44C1-B0A5-50DC484D798E}" destId="{EA8F89A2-5A48-424B-951A-F3E768EAFFBD}" srcOrd="1" destOrd="0" presId="urn:microsoft.com/office/officeart/2005/8/layout/vList2"/>
    <dgm:cxn modelId="{01FBC020-BA45-4F17-9918-702ACB927FA0}" type="presParOf" srcId="{1737ADFF-72E9-44C1-B0A5-50DC484D798E}" destId="{1DFDFF20-5916-4007-AE7F-D6DF8BBC7A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D9AA1-6AF3-476B-8663-27DC90ABE0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C54C2B-0B47-4DC3-A337-2B9A65338D48}">
      <dgm:prSet/>
      <dgm:spPr/>
      <dgm:t>
        <a:bodyPr/>
        <a:lstStyle/>
        <a:p>
          <a:r>
            <a:rPr lang="nl-NL"/>
            <a:t>Dieren hebben licht nodig. Licht heeft namelijk op verschillende manieren invloed op dieren:</a:t>
          </a:r>
          <a:endParaRPr lang="en-US"/>
        </a:p>
      </dgm:t>
    </dgm:pt>
    <dgm:pt modelId="{37D77998-71AE-4CC9-B510-98E430FAA967}" type="parTrans" cxnId="{D1253300-8A04-4AF0-99DC-262801A45E82}">
      <dgm:prSet/>
      <dgm:spPr/>
      <dgm:t>
        <a:bodyPr/>
        <a:lstStyle/>
        <a:p>
          <a:endParaRPr lang="en-US"/>
        </a:p>
      </dgm:t>
    </dgm:pt>
    <dgm:pt modelId="{FE06ECDC-406C-4C9A-AB75-1957E94767D1}" type="sibTrans" cxnId="{D1253300-8A04-4AF0-99DC-262801A45E82}">
      <dgm:prSet/>
      <dgm:spPr/>
      <dgm:t>
        <a:bodyPr/>
        <a:lstStyle/>
        <a:p>
          <a:endParaRPr lang="en-US"/>
        </a:p>
      </dgm:t>
    </dgm:pt>
    <dgm:pt modelId="{2A3F676D-64C7-4A5F-BC37-F780CD8A67BA}">
      <dgm:prSet/>
      <dgm:spPr/>
      <dgm:t>
        <a:bodyPr/>
        <a:lstStyle/>
        <a:p>
          <a:r>
            <a:rPr lang="nl-NL"/>
            <a:t>Gedrag: hoe actief de dieren zijn. Ook het dag- en nachtritme wordt beïnvloed door licht.</a:t>
          </a:r>
          <a:endParaRPr lang="en-US"/>
        </a:p>
      </dgm:t>
    </dgm:pt>
    <dgm:pt modelId="{0722241D-AFD7-47CE-916A-F0AB0D193C1F}" type="parTrans" cxnId="{B73EA6C3-5F13-489B-81F1-900437B2940C}">
      <dgm:prSet/>
      <dgm:spPr/>
      <dgm:t>
        <a:bodyPr/>
        <a:lstStyle/>
        <a:p>
          <a:endParaRPr lang="en-US"/>
        </a:p>
      </dgm:t>
    </dgm:pt>
    <dgm:pt modelId="{31B248FD-AD51-40E2-BCD1-0CCF835E5FC2}" type="sibTrans" cxnId="{B73EA6C3-5F13-489B-81F1-900437B2940C}">
      <dgm:prSet/>
      <dgm:spPr/>
      <dgm:t>
        <a:bodyPr/>
        <a:lstStyle/>
        <a:p>
          <a:endParaRPr lang="en-US"/>
        </a:p>
      </dgm:t>
    </dgm:pt>
    <dgm:pt modelId="{6BA0E741-B03D-4867-A394-39CE0E6DF54F}">
      <dgm:prSet/>
      <dgm:spPr/>
      <dgm:t>
        <a:bodyPr/>
        <a:lstStyle/>
        <a:p>
          <a:r>
            <a:rPr lang="nl-NL"/>
            <a:t>Gezondheid: Sommige dieren, bijvoorbeeld diepzeevissen en parasieten, voelen zicht het beste in een donkere omgeving. Voor andere dieren helpt zonlicht juist bij de aanmaak van vitamine D.</a:t>
          </a:r>
          <a:endParaRPr lang="en-US"/>
        </a:p>
      </dgm:t>
    </dgm:pt>
    <dgm:pt modelId="{3D698767-9FDE-457A-823F-E9150F686835}" type="parTrans" cxnId="{74EFD959-720D-4461-AEF4-8CA5DFFEC61A}">
      <dgm:prSet/>
      <dgm:spPr/>
      <dgm:t>
        <a:bodyPr/>
        <a:lstStyle/>
        <a:p>
          <a:endParaRPr lang="en-US"/>
        </a:p>
      </dgm:t>
    </dgm:pt>
    <dgm:pt modelId="{196089E1-09F4-45F4-A685-676F02C80434}" type="sibTrans" cxnId="{74EFD959-720D-4461-AEF4-8CA5DFFEC61A}">
      <dgm:prSet/>
      <dgm:spPr/>
      <dgm:t>
        <a:bodyPr/>
        <a:lstStyle/>
        <a:p>
          <a:endParaRPr lang="en-US"/>
        </a:p>
      </dgm:t>
    </dgm:pt>
    <dgm:pt modelId="{7A409B8C-CBD4-42EA-830F-D0252E8232ED}">
      <dgm:prSet/>
      <dgm:spPr/>
      <dgm:t>
        <a:bodyPr/>
        <a:lstStyle/>
        <a:p>
          <a:r>
            <a:rPr lang="nl-NL"/>
            <a:t>Voortplanting: de bronst (de periode wanneer dieren met elkaar willen paren), maar ook het leggen van eieren bij vogels.</a:t>
          </a:r>
          <a:endParaRPr lang="en-US"/>
        </a:p>
      </dgm:t>
    </dgm:pt>
    <dgm:pt modelId="{7B77C331-D13B-49B6-86A1-4F22188FA9E7}" type="parTrans" cxnId="{D5BD4668-CDCE-4A0B-AAEF-0C00F48D6A63}">
      <dgm:prSet/>
      <dgm:spPr/>
      <dgm:t>
        <a:bodyPr/>
        <a:lstStyle/>
        <a:p>
          <a:endParaRPr lang="en-US"/>
        </a:p>
      </dgm:t>
    </dgm:pt>
    <dgm:pt modelId="{DCEF4564-4603-4EC4-89E7-E65C0891144F}" type="sibTrans" cxnId="{D5BD4668-CDCE-4A0B-AAEF-0C00F48D6A63}">
      <dgm:prSet/>
      <dgm:spPr/>
      <dgm:t>
        <a:bodyPr/>
        <a:lstStyle/>
        <a:p>
          <a:endParaRPr lang="en-US"/>
        </a:p>
      </dgm:t>
    </dgm:pt>
    <dgm:pt modelId="{3C4E59A8-1A5B-463D-9402-CF76C3341699}" type="pres">
      <dgm:prSet presAssocID="{3C0D9AA1-6AF3-476B-8663-27DC90ABE069}" presName="linear" presStyleCnt="0">
        <dgm:presLayoutVars>
          <dgm:animLvl val="lvl"/>
          <dgm:resizeHandles val="exact"/>
        </dgm:presLayoutVars>
      </dgm:prSet>
      <dgm:spPr/>
    </dgm:pt>
    <dgm:pt modelId="{EE9FBFD2-284E-4B4A-BBD1-2C7298499844}" type="pres">
      <dgm:prSet presAssocID="{7BC54C2B-0B47-4DC3-A337-2B9A65338D48}" presName="parentText" presStyleLbl="node1" presStyleIdx="0" presStyleCnt="4">
        <dgm:presLayoutVars>
          <dgm:chMax val="0"/>
          <dgm:bulletEnabled val="1"/>
        </dgm:presLayoutVars>
      </dgm:prSet>
      <dgm:spPr/>
    </dgm:pt>
    <dgm:pt modelId="{D35FAD5C-2C47-4664-8038-86001DB57F00}" type="pres">
      <dgm:prSet presAssocID="{FE06ECDC-406C-4C9A-AB75-1957E94767D1}" presName="spacer" presStyleCnt="0"/>
      <dgm:spPr/>
    </dgm:pt>
    <dgm:pt modelId="{F96E386C-85BB-46DA-B877-5A9ED264A0DE}" type="pres">
      <dgm:prSet presAssocID="{2A3F676D-64C7-4A5F-BC37-F780CD8A67BA}" presName="parentText" presStyleLbl="node1" presStyleIdx="1" presStyleCnt="4">
        <dgm:presLayoutVars>
          <dgm:chMax val="0"/>
          <dgm:bulletEnabled val="1"/>
        </dgm:presLayoutVars>
      </dgm:prSet>
      <dgm:spPr/>
    </dgm:pt>
    <dgm:pt modelId="{5AB335E9-12E4-4DBE-9F94-A9306CBE770C}" type="pres">
      <dgm:prSet presAssocID="{31B248FD-AD51-40E2-BCD1-0CCF835E5FC2}" presName="spacer" presStyleCnt="0"/>
      <dgm:spPr/>
    </dgm:pt>
    <dgm:pt modelId="{8D583356-8F21-4173-9EFE-C3EC425FB7E4}" type="pres">
      <dgm:prSet presAssocID="{6BA0E741-B03D-4867-A394-39CE0E6DF54F}" presName="parentText" presStyleLbl="node1" presStyleIdx="2" presStyleCnt="4">
        <dgm:presLayoutVars>
          <dgm:chMax val="0"/>
          <dgm:bulletEnabled val="1"/>
        </dgm:presLayoutVars>
      </dgm:prSet>
      <dgm:spPr/>
    </dgm:pt>
    <dgm:pt modelId="{83F6C1E7-F76D-44F2-8762-C3E9D30DAB82}" type="pres">
      <dgm:prSet presAssocID="{196089E1-09F4-45F4-A685-676F02C80434}" presName="spacer" presStyleCnt="0"/>
      <dgm:spPr/>
    </dgm:pt>
    <dgm:pt modelId="{13F3AD7C-8106-4880-9022-451F96FD26D4}" type="pres">
      <dgm:prSet presAssocID="{7A409B8C-CBD4-42EA-830F-D0252E8232ED}" presName="parentText" presStyleLbl="node1" presStyleIdx="3" presStyleCnt="4">
        <dgm:presLayoutVars>
          <dgm:chMax val="0"/>
          <dgm:bulletEnabled val="1"/>
        </dgm:presLayoutVars>
      </dgm:prSet>
      <dgm:spPr/>
    </dgm:pt>
  </dgm:ptLst>
  <dgm:cxnLst>
    <dgm:cxn modelId="{D1253300-8A04-4AF0-99DC-262801A45E82}" srcId="{3C0D9AA1-6AF3-476B-8663-27DC90ABE069}" destId="{7BC54C2B-0B47-4DC3-A337-2B9A65338D48}" srcOrd="0" destOrd="0" parTransId="{37D77998-71AE-4CC9-B510-98E430FAA967}" sibTransId="{FE06ECDC-406C-4C9A-AB75-1957E94767D1}"/>
    <dgm:cxn modelId="{D5BD4668-CDCE-4A0B-AAEF-0C00F48D6A63}" srcId="{3C0D9AA1-6AF3-476B-8663-27DC90ABE069}" destId="{7A409B8C-CBD4-42EA-830F-D0252E8232ED}" srcOrd="3" destOrd="0" parTransId="{7B77C331-D13B-49B6-86A1-4F22188FA9E7}" sibTransId="{DCEF4564-4603-4EC4-89E7-E65C0891144F}"/>
    <dgm:cxn modelId="{F85B0E72-9916-409E-BB77-3F65CA08C981}" type="presOf" srcId="{7BC54C2B-0B47-4DC3-A337-2B9A65338D48}" destId="{EE9FBFD2-284E-4B4A-BBD1-2C7298499844}" srcOrd="0" destOrd="0" presId="urn:microsoft.com/office/officeart/2005/8/layout/vList2"/>
    <dgm:cxn modelId="{74EFD959-720D-4461-AEF4-8CA5DFFEC61A}" srcId="{3C0D9AA1-6AF3-476B-8663-27DC90ABE069}" destId="{6BA0E741-B03D-4867-A394-39CE0E6DF54F}" srcOrd="2" destOrd="0" parTransId="{3D698767-9FDE-457A-823F-E9150F686835}" sibTransId="{196089E1-09F4-45F4-A685-676F02C80434}"/>
    <dgm:cxn modelId="{3C5B0486-8A60-44C6-BA65-384E957E43FF}" type="presOf" srcId="{2A3F676D-64C7-4A5F-BC37-F780CD8A67BA}" destId="{F96E386C-85BB-46DA-B877-5A9ED264A0DE}" srcOrd="0" destOrd="0" presId="urn:microsoft.com/office/officeart/2005/8/layout/vList2"/>
    <dgm:cxn modelId="{77DDF4A4-BDB8-4340-BFBE-F0F7E70CB4E9}" type="presOf" srcId="{7A409B8C-CBD4-42EA-830F-D0252E8232ED}" destId="{13F3AD7C-8106-4880-9022-451F96FD26D4}" srcOrd="0" destOrd="0" presId="urn:microsoft.com/office/officeart/2005/8/layout/vList2"/>
    <dgm:cxn modelId="{B73EA6C3-5F13-489B-81F1-900437B2940C}" srcId="{3C0D9AA1-6AF3-476B-8663-27DC90ABE069}" destId="{2A3F676D-64C7-4A5F-BC37-F780CD8A67BA}" srcOrd="1" destOrd="0" parTransId="{0722241D-AFD7-47CE-916A-F0AB0D193C1F}" sibTransId="{31B248FD-AD51-40E2-BCD1-0CCF835E5FC2}"/>
    <dgm:cxn modelId="{A455CDC4-0142-4291-A430-43C40992BC08}" type="presOf" srcId="{3C0D9AA1-6AF3-476B-8663-27DC90ABE069}" destId="{3C4E59A8-1A5B-463D-9402-CF76C3341699}" srcOrd="0" destOrd="0" presId="urn:microsoft.com/office/officeart/2005/8/layout/vList2"/>
    <dgm:cxn modelId="{E715B3D0-A0DD-4D02-A374-D70FD1AEF01C}" type="presOf" srcId="{6BA0E741-B03D-4867-A394-39CE0E6DF54F}" destId="{8D583356-8F21-4173-9EFE-C3EC425FB7E4}" srcOrd="0" destOrd="0" presId="urn:microsoft.com/office/officeart/2005/8/layout/vList2"/>
    <dgm:cxn modelId="{43246D8C-9C06-4974-BC02-36AAF38AD102}" type="presParOf" srcId="{3C4E59A8-1A5B-463D-9402-CF76C3341699}" destId="{EE9FBFD2-284E-4B4A-BBD1-2C7298499844}" srcOrd="0" destOrd="0" presId="urn:microsoft.com/office/officeart/2005/8/layout/vList2"/>
    <dgm:cxn modelId="{9B212B1D-6A11-420E-B9B3-6559A204653A}" type="presParOf" srcId="{3C4E59A8-1A5B-463D-9402-CF76C3341699}" destId="{D35FAD5C-2C47-4664-8038-86001DB57F00}" srcOrd="1" destOrd="0" presId="urn:microsoft.com/office/officeart/2005/8/layout/vList2"/>
    <dgm:cxn modelId="{197B6666-9CCF-4B41-A726-95B2241CD095}" type="presParOf" srcId="{3C4E59A8-1A5B-463D-9402-CF76C3341699}" destId="{F96E386C-85BB-46DA-B877-5A9ED264A0DE}" srcOrd="2" destOrd="0" presId="urn:microsoft.com/office/officeart/2005/8/layout/vList2"/>
    <dgm:cxn modelId="{897E140B-8C5A-4A2E-A935-3ED948CC0C08}" type="presParOf" srcId="{3C4E59A8-1A5B-463D-9402-CF76C3341699}" destId="{5AB335E9-12E4-4DBE-9F94-A9306CBE770C}" srcOrd="3" destOrd="0" presId="urn:microsoft.com/office/officeart/2005/8/layout/vList2"/>
    <dgm:cxn modelId="{A73DD30F-A74F-42E1-AF38-AC536DA35C10}" type="presParOf" srcId="{3C4E59A8-1A5B-463D-9402-CF76C3341699}" destId="{8D583356-8F21-4173-9EFE-C3EC425FB7E4}" srcOrd="4" destOrd="0" presId="urn:microsoft.com/office/officeart/2005/8/layout/vList2"/>
    <dgm:cxn modelId="{C1DE8A6D-CAEF-4DD3-B783-E5EEDC2D6377}" type="presParOf" srcId="{3C4E59A8-1A5B-463D-9402-CF76C3341699}" destId="{83F6C1E7-F76D-44F2-8762-C3E9D30DAB82}" srcOrd="5" destOrd="0" presId="urn:microsoft.com/office/officeart/2005/8/layout/vList2"/>
    <dgm:cxn modelId="{37D3544E-CDA9-4DC5-BF94-9254A430BAFA}" type="presParOf" srcId="{3C4E59A8-1A5B-463D-9402-CF76C3341699}" destId="{13F3AD7C-8106-4880-9022-451F96FD26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5D8FC0-32D4-48DE-AD48-3F37E2A4524B}"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E734AF61-4749-442E-83C7-DFA6158CDF2E}">
      <dgm:prSet/>
      <dgm:spPr/>
      <dgm:t>
        <a:bodyPr/>
        <a:lstStyle/>
        <a:p>
          <a:r>
            <a:rPr lang="nl-NL"/>
            <a:t>De relatieve luchtvochtigheid (rv) </a:t>
          </a:r>
          <a:endParaRPr lang="en-US"/>
        </a:p>
      </dgm:t>
    </dgm:pt>
    <dgm:pt modelId="{6A53911C-625D-4E85-BE4A-F4B82378AC0D}" type="parTrans" cxnId="{B721EFD5-3F3E-445B-922C-BDB87FAEEAF0}">
      <dgm:prSet/>
      <dgm:spPr/>
      <dgm:t>
        <a:bodyPr/>
        <a:lstStyle/>
        <a:p>
          <a:endParaRPr lang="en-US"/>
        </a:p>
      </dgm:t>
    </dgm:pt>
    <dgm:pt modelId="{9F17B839-F0A5-4107-B0DF-F7F78099D360}" type="sibTrans" cxnId="{B721EFD5-3F3E-445B-922C-BDB87FAEEAF0}">
      <dgm:prSet/>
      <dgm:spPr/>
      <dgm:t>
        <a:bodyPr/>
        <a:lstStyle/>
        <a:p>
          <a:endParaRPr lang="en-US"/>
        </a:p>
      </dgm:t>
    </dgm:pt>
    <dgm:pt modelId="{E7406DBF-EECA-4D92-93FE-18C709B41859}">
      <dgm:prSet/>
      <dgm:spPr/>
      <dgm:t>
        <a:bodyPr/>
        <a:lstStyle/>
        <a:p>
          <a:r>
            <a:rPr lang="nl-NL"/>
            <a:t>is de hoeveelheid waterdamp in de lucht bij een bepaalde omgevingstemperatuur. Dit kun je zien als een percentage. Bij sommige temperaturen is een relatieve luchtvochtigheid van 100% mogelijk. Een waarde van 100% wijst op een maximale hoeveelheid waterdamp in de lucht. Bij een relatieve vochtigheid van 50% bevat de lucht bij een bepaalde temperatuur de helft van de maximaal mogelijke hoeveelheid waterdamp.</a:t>
          </a:r>
          <a:endParaRPr lang="en-US"/>
        </a:p>
      </dgm:t>
    </dgm:pt>
    <dgm:pt modelId="{47A94DFB-86F5-4A73-9895-76B25BF3C0FA}" type="parTrans" cxnId="{E11F8B7B-AE30-4F08-B76F-32B9975DD95C}">
      <dgm:prSet/>
      <dgm:spPr/>
      <dgm:t>
        <a:bodyPr/>
        <a:lstStyle/>
        <a:p>
          <a:endParaRPr lang="en-US"/>
        </a:p>
      </dgm:t>
    </dgm:pt>
    <dgm:pt modelId="{FCCC7D82-9FEA-4C98-949B-4572A1CFB25B}" type="sibTrans" cxnId="{E11F8B7B-AE30-4F08-B76F-32B9975DD95C}">
      <dgm:prSet/>
      <dgm:spPr/>
      <dgm:t>
        <a:bodyPr/>
        <a:lstStyle/>
        <a:p>
          <a:endParaRPr lang="en-US"/>
        </a:p>
      </dgm:t>
    </dgm:pt>
    <dgm:pt modelId="{6D88F75A-6CD2-47C0-8AB1-1DB9EFC070EA}" type="pres">
      <dgm:prSet presAssocID="{985D8FC0-32D4-48DE-AD48-3F37E2A4524B}" presName="Name0" presStyleCnt="0">
        <dgm:presLayoutVars>
          <dgm:dir/>
          <dgm:animLvl val="lvl"/>
          <dgm:resizeHandles val="exact"/>
        </dgm:presLayoutVars>
      </dgm:prSet>
      <dgm:spPr/>
    </dgm:pt>
    <dgm:pt modelId="{504DD506-FF8D-4E0F-B501-2ABFC2D8BB9E}" type="pres">
      <dgm:prSet presAssocID="{E7406DBF-EECA-4D92-93FE-18C709B41859}" presName="boxAndChildren" presStyleCnt="0"/>
      <dgm:spPr/>
    </dgm:pt>
    <dgm:pt modelId="{4A6F0534-0DF6-42D8-85AA-0E734639DF6C}" type="pres">
      <dgm:prSet presAssocID="{E7406DBF-EECA-4D92-93FE-18C709B41859}" presName="parentTextBox" presStyleLbl="node1" presStyleIdx="0" presStyleCnt="2"/>
      <dgm:spPr/>
    </dgm:pt>
    <dgm:pt modelId="{82D3CD6A-942C-4956-AF6A-0CC0983BB2BA}" type="pres">
      <dgm:prSet presAssocID="{9F17B839-F0A5-4107-B0DF-F7F78099D360}" presName="sp" presStyleCnt="0"/>
      <dgm:spPr/>
    </dgm:pt>
    <dgm:pt modelId="{8D694D19-01A2-4DB8-A1E5-4F36169CCB21}" type="pres">
      <dgm:prSet presAssocID="{E734AF61-4749-442E-83C7-DFA6158CDF2E}" presName="arrowAndChildren" presStyleCnt="0"/>
      <dgm:spPr/>
    </dgm:pt>
    <dgm:pt modelId="{63EAD997-6EEB-4117-97C4-0EC9A361902E}" type="pres">
      <dgm:prSet presAssocID="{E734AF61-4749-442E-83C7-DFA6158CDF2E}" presName="parentTextArrow" presStyleLbl="node1" presStyleIdx="1" presStyleCnt="2"/>
      <dgm:spPr/>
    </dgm:pt>
  </dgm:ptLst>
  <dgm:cxnLst>
    <dgm:cxn modelId="{BA347C4F-ECBA-454F-BF51-6ECDEF41A1EA}" type="presOf" srcId="{E734AF61-4749-442E-83C7-DFA6158CDF2E}" destId="{63EAD997-6EEB-4117-97C4-0EC9A361902E}" srcOrd="0" destOrd="0" presId="urn:microsoft.com/office/officeart/2005/8/layout/process4"/>
    <dgm:cxn modelId="{AB0FA058-6BA5-4983-A6A4-08260133F154}" type="presOf" srcId="{985D8FC0-32D4-48DE-AD48-3F37E2A4524B}" destId="{6D88F75A-6CD2-47C0-8AB1-1DB9EFC070EA}" srcOrd="0" destOrd="0" presId="urn:microsoft.com/office/officeart/2005/8/layout/process4"/>
    <dgm:cxn modelId="{E11F8B7B-AE30-4F08-B76F-32B9975DD95C}" srcId="{985D8FC0-32D4-48DE-AD48-3F37E2A4524B}" destId="{E7406DBF-EECA-4D92-93FE-18C709B41859}" srcOrd="1" destOrd="0" parTransId="{47A94DFB-86F5-4A73-9895-76B25BF3C0FA}" sibTransId="{FCCC7D82-9FEA-4C98-949B-4572A1CFB25B}"/>
    <dgm:cxn modelId="{626CD881-3ACE-4C89-B857-DFFED13136B7}" type="presOf" srcId="{E7406DBF-EECA-4D92-93FE-18C709B41859}" destId="{4A6F0534-0DF6-42D8-85AA-0E734639DF6C}" srcOrd="0" destOrd="0" presId="urn:microsoft.com/office/officeart/2005/8/layout/process4"/>
    <dgm:cxn modelId="{B721EFD5-3F3E-445B-922C-BDB87FAEEAF0}" srcId="{985D8FC0-32D4-48DE-AD48-3F37E2A4524B}" destId="{E734AF61-4749-442E-83C7-DFA6158CDF2E}" srcOrd="0" destOrd="0" parTransId="{6A53911C-625D-4E85-BE4A-F4B82378AC0D}" sibTransId="{9F17B839-F0A5-4107-B0DF-F7F78099D360}"/>
    <dgm:cxn modelId="{9645142E-601C-4BE7-A327-E2E0651EDB7D}" type="presParOf" srcId="{6D88F75A-6CD2-47C0-8AB1-1DB9EFC070EA}" destId="{504DD506-FF8D-4E0F-B501-2ABFC2D8BB9E}" srcOrd="0" destOrd="0" presId="urn:microsoft.com/office/officeart/2005/8/layout/process4"/>
    <dgm:cxn modelId="{6CB8A150-E5BD-478B-8824-ED083E5122A0}" type="presParOf" srcId="{504DD506-FF8D-4E0F-B501-2ABFC2D8BB9E}" destId="{4A6F0534-0DF6-42D8-85AA-0E734639DF6C}" srcOrd="0" destOrd="0" presId="urn:microsoft.com/office/officeart/2005/8/layout/process4"/>
    <dgm:cxn modelId="{DB262D76-1C0C-44F3-812B-EA103BEDEA2D}" type="presParOf" srcId="{6D88F75A-6CD2-47C0-8AB1-1DB9EFC070EA}" destId="{82D3CD6A-942C-4956-AF6A-0CC0983BB2BA}" srcOrd="1" destOrd="0" presId="urn:microsoft.com/office/officeart/2005/8/layout/process4"/>
    <dgm:cxn modelId="{573039E8-CBAB-4AD7-B182-4FAAF2F86125}" type="presParOf" srcId="{6D88F75A-6CD2-47C0-8AB1-1DB9EFC070EA}" destId="{8D694D19-01A2-4DB8-A1E5-4F36169CCB21}" srcOrd="2" destOrd="0" presId="urn:microsoft.com/office/officeart/2005/8/layout/process4"/>
    <dgm:cxn modelId="{A9B0B597-22D8-470A-8B4C-A9683764C297}" type="presParOf" srcId="{8D694D19-01A2-4DB8-A1E5-4F36169CCB21}" destId="{63EAD997-6EEB-4117-97C4-0EC9A361902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8BC651-9153-4A7E-ACC3-93DD3DD3106F}"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9274ACC1-75EE-494E-9A5E-B824372C3003}">
      <dgm:prSet/>
      <dgm:spPr/>
      <dgm:t>
        <a:bodyPr/>
        <a:lstStyle/>
        <a:p>
          <a:r>
            <a:rPr lang="nl-NL"/>
            <a:t>Risico’s</a:t>
          </a:r>
          <a:endParaRPr lang="en-US"/>
        </a:p>
      </dgm:t>
    </dgm:pt>
    <dgm:pt modelId="{92660F00-DB7B-405B-A6AE-A4116E0F703A}" type="parTrans" cxnId="{502ABD62-CE48-4647-8C9B-D6A2098000D9}">
      <dgm:prSet/>
      <dgm:spPr/>
      <dgm:t>
        <a:bodyPr/>
        <a:lstStyle/>
        <a:p>
          <a:endParaRPr lang="en-US"/>
        </a:p>
      </dgm:t>
    </dgm:pt>
    <dgm:pt modelId="{486D24CD-8653-488C-B66B-53399004D8D1}" type="sibTrans" cxnId="{502ABD62-CE48-4647-8C9B-D6A2098000D9}">
      <dgm:prSet/>
      <dgm:spPr/>
      <dgm:t>
        <a:bodyPr/>
        <a:lstStyle/>
        <a:p>
          <a:endParaRPr lang="en-US"/>
        </a:p>
      </dgm:t>
    </dgm:pt>
    <dgm:pt modelId="{4731CA7A-F462-466D-AAC6-DC2CDC666236}">
      <dgm:prSet/>
      <dgm:spPr/>
      <dgm:t>
        <a:bodyPr/>
        <a:lstStyle/>
        <a:p>
          <a:r>
            <a:rPr lang="nl-NL"/>
            <a:t>Uitdroging en pijnlijke luchtwegen zijn risico’s van een te lage luchtvochtigheid. Let er daarom altijd op dat er voldoende drinkwater voor de dieren beschikbaar is en dat de luchtvochtigheid niet te laag wordt. Voor dieren heeft een te hoge luchtvochtigheid grotere risico’s.</a:t>
          </a:r>
          <a:endParaRPr lang="en-US"/>
        </a:p>
      </dgm:t>
    </dgm:pt>
    <dgm:pt modelId="{97275C47-C741-4FD6-BBA5-8D30929E8B57}" type="parTrans" cxnId="{34C0A4E7-0CD1-446C-97E1-7440DF53585A}">
      <dgm:prSet/>
      <dgm:spPr/>
      <dgm:t>
        <a:bodyPr/>
        <a:lstStyle/>
        <a:p>
          <a:endParaRPr lang="en-US"/>
        </a:p>
      </dgm:t>
    </dgm:pt>
    <dgm:pt modelId="{6A6BD2DC-EF7B-4E53-B380-23956DB4F6FE}" type="sibTrans" cxnId="{34C0A4E7-0CD1-446C-97E1-7440DF53585A}">
      <dgm:prSet/>
      <dgm:spPr/>
      <dgm:t>
        <a:bodyPr/>
        <a:lstStyle/>
        <a:p>
          <a:endParaRPr lang="en-US"/>
        </a:p>
      </dgm:t>
    </dgm:pt>
    <dgm:pt modelId="{18A9DDAD-A57E-47D3-B01E-EECE7E4819D1}" type="pres">
      <dgm:prSet presAssocID="{C68BC651-9153-4A7E-ACC3-93DD3DD3106F}" presName="Name0" presStyleCnt="0">
        <dgm:presLayoutVars>
          <dgm:dir/>
          <dgm:animLvl val="lvl"/>
          <dgm:resizeHandles val="exact"/>
        </dgm:presLayoutVars>
      </dgm:prSet>
      <dgm:spPr/>
    </dgm:pt>
    <dgm:pt modelId="{07304EC2-39AD-4AAE-BBA1-FFC6BFAE7C39}" type="pres">
      <dgm:prSet presAssocID="{4731CA7A-F462-466D-AAC6-DC2CDC666236}" presName="boxAndChildren" presStyleCnt="0"/>
      <dgm:spPr/>
    </dgm:pt>
    <dgm:pt modelId="{A7C84504-8230-49C8-BB7E-83FA15BDE8F3}" type="pres">
      <dgm:prSet presAssocID="{4731CA7A-F462-466D-AAC6-DC2CDC666236}" presName="parentTextBox" presStyleLbl="node1" presStyleIdx="0" presStyleCnt="2"/>
      <dgm:spPr/>
    </dgm:pt>
    <dgm:pt modelId="{DACD7D73-4BE7-4EC0-A0B6-1473543D64E7}" type="pres">
      <dgm:prSet presAssocID="{486D24CD-8653-488C-B66B-53399004D8D1}" presName="sp" presStyleCnt="0"/>
      <dgm:spPr/>
    </dgm:pt>
    <dgm:pt modelId="{EDB5C5BD-38DC-4995-8355-97DCC57E2BB7}" type="pres">
      <dgm:prSet presAssocID="{9274ACC1-75EE-494E-9A5E-B824372C3003}" presName="arrowAndChildren" presStyleCnt="0"/>
      <dgm:spPr/>
    </dgm:pt>
    <dgm:pt modelId="{5359B6F2-DC3C-4102-A7D9-001AFA8AA8A0}" type="pres">
      <dgm:prSet presAssocID="{9274ACC1-75EE-494E-9A5E-B824372C3003}" presName="parentTextArrow" presStyleLbl="node1" presStyleIdx="1" presStyleCnt="2"/>
      <dgm:spPr/>
    </dgm:pt>
  </dgm:ptLst>
  <dgm:cxnLst>
    <dgm:cxn modelId="{CB3E8005-3C2C-448E-B95E-BD6E0C86AAAD}" type="presOf" srcId="{C68BC651-9153-4A7E-ACC3-93DD3DD3106F}" destId="{18A9DDAD-A57E-47D3-B01E-EECE7E4819D1}" srcOrd="0" destOrd="0" presId="urn:microsoft.com/office/officeart/2005/8/layout/process4"/>
    <dgm:cxn modelId="{502ABD62-CE48-4647-8C9B-D6A2098000D9}" srcId="{C68BC651-9153-4A7E-ACC3-93DD3DD3106F}" destId="{9274ACC1-75EE-494E-9A5E-B824372C3003}" srcOrd="0" destOrd="0" parTransId="{92660F00-DB7B-405B-A6AE-A4116E0F703A}" sibTransId="{486D24CD-8653-488C-B66B-53399004D8D1}"/>
    <dgm:cxn modelId="{34C0A4E7-0CD1-446C-97E1-7440DF53585A}" srcId="{C68BC651-9153-4A7E-ACC3-93DD3DD3106F}" destId="{4731CA7A-F462-466D-AAC6-DC2CDC666236}" srcOrd="1" destOrd="0" parTransId="{97275C47-C741-4FD6-BBA5-8D30929E8B57}" sibTransId="{6A6BD2DC-EF7B-4E53-B380-23956DB4F6FE}"/>
    <dgm:cxn modelId="{EA70A0EA-DBE8-4B09-8C9F-342E845E2913}" type="presOf" srcId="{9274ACC1-75EE-494E-9A5E-B824372C3003}" destId="{5359B6F2-DC3C-4102-A7D9-001AFA8AA8A0}" srcOrd="0" destOrd="0" presId="urn:microsoft.com/office/officeart/2005/8/layout/process4"/>
    <dgm:cxn modelId="{05D81CF0-1EE8-471D-9878-125E6461FDB8}" type="presOf" srcId="{4731CA7A-F462-466D-AAC6-DC2CDC666236}" destId="{A7C84504-8230-49C8-BB7E-83FA15BDE8F3}" srcOrd="0" destOrd="0" presId="urn:microsoft.com/office/officeart/2005/8/layout/process4"/>
    <dgm:cxn modelId="{54CF8EF6-05E8-4447-B69E-246D9164DC6E}" type="presParOf" srcId="{18A9DDAD-A57E-47D3-B01E-EECE7E4819D1}" destId="{07304EC2-39AD-4AAE-BBA1-FFC6BFAE7C39}" srcOrd="0" destOrd="0" presId="urn:microsoft.com/office/officeart/2005/8/layout/process4"/>
    <dgm:cxn modelId="{A0F7BEA8-4180-4167-8E15-374F52635327}" type="presParOf" srcId="{07304EC2-39AD-4AAE-BBA1-FFC6BFAE7C39}" destId="{A7C84504-8230-49C8-BB7E-83FA15BDE8F3}" srcOrd="0" destOrd="0" presId="urn:microsoft.com/office/officeart/2005/8/layout/process4"/>
    <dgm:cxn modelId="{CF3BB920-6980-4B2A-B764-38DFCC9571B1}" type="presParOf" srcId="{18A9DDAD-A57E-47D3-B01E-EECE7E4819D1}" destId="{DACD7D73-4BE7-4EC0-A0B6-1473543D64E7}" srcOrd="1" destOrd="0" presId="urn:microsoft.com/office/officeart/2005/8/layout/process4"/>
    <dgm:cxn modelId="{35B9110B-2FEB-480F-BDAB-4CF52DC5C3E1}" type="presParOf" srcId="{18A9DDAD-A57E-47D3-B01E-EECE7E4819D1}" destId="{EDB5C5BD-38DC-4995-8355-97DCC57E2BB7}" srcOrd="2" destOrd="0" presId="urn:microsoft.com/office/officeart/2005/8/layout/process4"/>
    <dgm:cxn modelId="{5E6E9B0D-CE3D-408E-8588-173490ED945C}" type="presParOf" srcId="{EDB5C5BD-38DC-4995-8355-97DCC57E2BB7}" destId="{5359B6F2-DC3C-4102-A7D9-001AFA8AA8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166397-D8CE-4283-AA0F-8638A3D9D59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1E346D7-66C0-4DC4-ACF0-7FEAF1BE22FB}">
      <dgm:prSet/>
      <dgm:spPr/>
      <dgm:t>
        <a:bodyPr/>
        <a:lstStyle/>
        <a:p>
          <a:r>
            <a:rPr lang="nl-NL"/>
            <a:t>Ontsmetten: groene zeep, water, allesreiniger</a:t>
          </a:r>
          <a:endParaRPr lang="en-US"/>
        </a:p>
      </dgm:t>
    </dgm:pt>
    <dgm:pt modelId="{10617494-C49F-402D-ADF8-BA3A9426F939}" type="parTrans" cxnId="{64C0548A-C8DF-43C3-9A12-1EBDDDEB981B}">
      <dgm:prSet/>
      <dgm:spPr/>
      <dgm:t>
        <a:bodyPr/>
        <a:lstStyle/>
        <a:p>
          <a:endParaRPr lang="en-US"/>
        </a:p>
      </dgm:t>
    </dgm:pt>
    <dgm:pt modelId="{AF22EECC-08AB-428C-B8BB-BBC43E6D3A82}" type="sibTrans" cxnId="{64C0548A-C8DF-43C3-9A12-1EBDDDEB981B}">
      <dgm:prSet/>
      <dgm:spPr/>
      <dgm:t>
        <a:bodyPr/>
        <a:lstStyle/>
        <a:p>
          <a:endParaRPr lang="en-US"/>
        </a:p>
      </dgm:t>
    </dgm:pt>
    <dgm:pt modelId="{15649C8F-A931-49C0-8D25-283D3C2C3802}">
      <dgm:prSet/>
      <dgm:spPr/>
      <dgm:t>
        <a:bodyPr/>
        <a:lstStyle/>
        <a:p>
          <a:r>
            <a:rPr lang="nl-NL"/>
            <a:t>Desinfecteren: alcohol, jodium, chloor, chloorhexide, formaldehyde</a:t>
          </a:r>
          <a:endParaRPr lang="en-US"/>
        </a:p>
      </dgm:t>
    </dgm:pt>
    <dgm:pt modelId="{73DA0534-843F-4ED7-9C86-B34DD77A2DA3}" type="parTrans" cxnId="{6E67353E-0E00-4CDF-9173-BF5D8A32BB36}">
      <dgm:prSet/>
      <dgm:spPr/>
      <dgm:t>
        <a:bodyPr/>
        <a:lstStyle/>
        <a:p>
          <a:endParaRPr lang="en-US"/>
        </a:p>
      </dgm:t>
    </dgm:pt>
    <dgm:pt modelId="{83A4FBD6-CF1F-4ADB-82DC-A669AEA8E5D6}" type="sibTrans" cxnId="{6E67353E-0E00-4CDF-9173-BF5D8A32BB36}">
      <dgm:prSet/>
      <dgm:spPr/>
      <dgm:t>
        <a:bodyPr/>
        <a:lstStyle/>
        <a:p>
          <a:endParaRPr lang="en-US"/>
        </a:p>
      </dgm:t>
    </dgm:pt>
    <dgm:pt modelId="{93B9798C-33A7-4224-9D10-5A07429F088A}" type="pres">
      <dgm:prSet presAssocID="{10166397-D8CE-4283-AA0F-8638A3D9D596}" presName="diagram" presStyleCnt="0">
        <dgm:presLayoutVars>
          <dgm:dir/>
          <dgm:resizeHandles val="exact"/>
        </dgm:presLayoutVars>
      </dgm:prSet>
      <dgm:spPr/>
    </dgm:pt>
    <dgm:pt modelId="{B4CB0D95-8990-4FAD-AD51-9D85F8196EA4}" type="pres">
      <dgm:prSet presAssocID="{F1E346D7-66C0-4DC4-ACF0-7FEAF1BE22FB}" presName="node" presStyleLbl="node1" presStyleIdx="0" presStyleCnt="2">
        <dgm:presLayoutVars>
          <dgm:bulletEnabled val="1"/>
        </dgm:presLayoutVars>
      </dgm:prSet>
      <dgm:spPr/>
    </dgm:pt>
    <dgm:pt modelId="{F2912AA2-4AF3-46B5-AED0-033FA264840A}" type="pres">
      <dgm:prSet presAssocID="{AF22EECC-08AB-428C-B8BB-BBC43E6D3A82}" presName="sibTrans" presStyleCnt="0"/>
      <dgm:spPr/>
    </dgm:pt>
    <dgm:pt modelId="{5CA7AFF6-F981-492C-ABA0-E55DF038A308}" type="pres">
      <dgm:prSet presAssocID="{15649C8F-A931-49C0-8D25-283D3C2C3802}" presName="node" presStyleLbl="node1" presStyleIdx="1" presStyleCnt="2">
        <dgm:presLayoutVars>
          <dgm:bulletEnabled val="1"/>
        </dgm:presLayoutVars>
      </dgm:prSet>
      <dgm:spPr/>
    </dgm:pt>
  </dgm:ptLst>
  <dgm:cxnLst>
    <dgm:cxn modelId="{B611F50C-6F4E-4C46-91ED-14F71CA51FDF}" type="presOf" srcId="{15649C8F-A931-49C0-8D25-283D3C2C3802}" destId="{5CA7AFF6-F981-492C-ABA0-E55DF038A308}" srcOrd="0" destOrd="0" presId="urn:microsoft.com/office/officeart/2005/8/layout/default"/>
    <dgm:cxn modelId="{6E67353E-0E00-4CDF-9173-BF5D8A32BB36}" srcId="{10166397-D8CE-4283-AA0F-8638A3D9D596}" destId="{15649C8F-A931-49C0-8D25-283D3C2C3802}" srcOrd="1" destOrd="0" parTransId="{73DA0534-843F-4ED7-9C86-B34DD77A2DA3}" sibTransId="{83A4FBD6-CF1F-4ADB-82DC-A669AEA8E5D6}"/>
    <dgm:cxn modelId="{64C0548A-C8DF-43C3-9A12-1EBDDDEB981B}" srcId="{10166397-D8CE-4283-AA0F-8638A3D9D596}" destId="{F1E346D7-66C0-4DC4-ACF0-7FEAF1BE22FB}" srcOrd="0" destOrd="0" parTransId="{10617494-C49F-402D-ADF8-BA3A9426F939}" sibTransId="{AF22EECC-08AB-428C-B8BB-BBC43E6D3A82}"/>
    <dgm:cxn modelId="{9C91ECA0-BF62-4C22-A8B9-52C82A6EB9DF}" type="presOf" srcId="{10166397-D8CE-4283-AA0F-8638A3D9D596}" destId="{93B9798C-33A7-4224-9D10-5A07429F088A}" srcOrd="0" destOrd="0" presId="urn:microsoft.com/office/officeart/2005/8/layout/default"/>
    <dgm:cxn modelId="{C506E9B2-FB54-43FE-8C88-5B7ABE4B5A5D}" type="presOf" srcId="{F1E346D7-66C0-4DC4-ACF0-7FEAF1BE22FB}" destId="{B4CB0D95-8990-4FAD-AD51-9D85F8196EA4}" srcOrd="0" destOrd="0" presId="urn:microsoft.com/office/officeart/2005/8/layout/default"/>
    <dgm:cxn modelId="{AC52AE79-3E52-4272-997D-5B7EB0C886AC}" type="presParOf" srcId="{93B9798C-33A7-4224-9D10-5A07429F088A}" destId="{B4CB0D95-8990-4FAD-AD51-9D85F8196EA4}" srcOrd="0" destOrd="0" presId="urn:microsoft.com/office/officeart/2005/8/layout/default"/>
    <dgm:cxn modelId="{4DA65762-E7A9-4B23-92A3-59ABBC4A03B5}" type="presParOf" srcId="{93B9798C-33A7-4224-9D10-5A07429F088A}" destId="{F2912AA2-4AF3-46B5-AED0-033FA264840A}" srcOrd="1" destOrd="0" presId="urn:microsoft.com/office/officeart/2005/8/layout/default"/>
    <dgm:cxn modelId="{526101A4-DEE2-40FD-861B-8FEA61F293F8}" type="presParOf" srcId="{93B9798C-33A7-4224-9D10-5A07429F088A}" destId="{5CA7AFF6-F981-492C-ABA0-E55DF038A30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047D4A-10BD-47E4-8B7E-A730F967E18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36035C1-B794-4103-BA5A-C9AE807CD507}">
      <dgm:prSet/>
      <dgm:spPr/>
      <dgm:t>
        <a:bodyPr/>
        <a:lstStyle/>
        <a:p>
          <a:r>
            <a:rPr lang="nl-NL"/>
            <a:t>Vuilniszak</a:t>
          </a:r>
          <a:endParaRPr lang="en-US"/>
        </a:p>
      </dgm:t>
    </dgm:pt>
    <dgm:pt modelId="{3E366DD7-63A6-4A8E-8DDC-8E33B22CFF0E}" type="parTrans" cxnId="{86A67E79-BE48-4BAF-99F2-0AD921C23913}">
      <dgm:prSet/>
      <dgm:spPr/>
      <dgm:t>
        <a:bodyPr/>
        <a:lstStyle/>
        <a:p>
          <a:endParaRPr lang="en-US"/>
        </a:p>
      </dgm:t>
    </dgm:pt>
    <dgm:pt modelId="{B0C97C85-2F70-49E2-A931-97A8B99A1264}" type="sibTrans" cxnId="{86A67E79-BE48-4BAF-99F2-0AD921C23913}">
      <dgm:prSet/>
      <dgm:spPr/>
      <dgm:t>
        <a:bodyPr/>
        <a:lstStyle/>
        <a:p>
          <a:endParaRPr lang="en-US"/>
        </a:p>
      </dgm:t>
    </dgm:pt>
    <dgm:pt modelId="{A373A678-7A8F-4B6E-8175-142736A1A183}">
      <dgm:prSet/>
      <dgm:spPr/>
      <dgm:t>
        <a:bodyPr/>
        <a:lstStyle/>
        <a:p>
          <a:r>
            <a:rPr lang="nl-NL"/>
            <a:t>Emmer met water</a:t>
          </a:r>
          <a:endParaRPr lang="en-US"/>
        </a:p>
      </dgm:t>
    </dgm:pt>
    <dgm:pt modelId="{A6D96BC3-9606-437A-BF2C-0E1285D84EF3}" type="parTrans" cxnId="{3B70ABEF-BFD7-4F13-852F-86EE8D6F5259}">
      <dgm:prSet/>
      <dgm:spPr/>
      <dgm:t>
        <a:bodyPr/>
        <a:lstStyle/>
        <a:p>
          <a:endParaRPr lang="en-US"/>
        </a:p>
      </dgm:t>
    </dgm:pt>
    <dgm:pt modelId="{A7D42F3A-AAB0-470C-81FD-9DA7A94552C6}" type="sibTrans" cxnId="{3B70ABEF-BFD7-4F13-852F-86EE8D6F5259}">
      <dgm:prSet/>
      <dgm:spPr/>
      <dgm:t>
        <a:bodyPr/>
        <a:lstStyle/>
        <a:p>
          <a:endParaRPr lang="en-US"/>
        </a:p>
      </dgm:t>
    </dgm:pt>
    <dgm:pt modelId="{FEA2590F-72A2-47C6-AFEE-339C9F6E5CD9}">
      <dgm:prSet/>
      <dgm:spPr/>
      <dgm:t>
        <a:bodyPr/>
        <a:lstStyle/>
        <a:p>
          <a:r>
            <a:rPr lang="nl-NL"/>
            <a:t>Stoffer en blik</a:t>
          </a:r>
          <a:endParaRPr lang="en-US"/>
        </a:p>
      </dgm:t>
    </dgm:pt>
    <dgm:pt modelId="{21842744-3404-4769-A7FF-31ACAC22C1E2}" type="parTrans" cxnId="{6889BB96-D385-4E07-8185-9FDB73C8D562}">
      <dgm:prSet/>
      <dgm:spPr/>
      <dgm:t>
        <a:bodyPr/>
        <a:lstStyle/>
        <a:p>
          <a:endParaRPr lang="en-US"/>
        </a:p>
      </dgm:t>
    </dgm:pt>
    <dgm:pt modelId="{697F61AD-39DB-4A4A-9A7F-A87D9EC5DB99}" type="sibTrans" cxnId="{6889BB96-D385-4E07-8185-9FDB73C8D562}">
      <dgm:prSet/>
      <dgm:spPr/>
      <dgm:t>
        <a:bodyPr/>
        <a:lstStyle/>
        <a:p>
          <a:endParaRPr lang="en-US"/>
        </a:p>
      </dgm:t>
    </dgm:pt>
    <dgm:pt modelId="{1A3F1530-5BCD-4287-BFC2-810F9EF61138}">
      <dgm:prSet/>
      <dgm:spPr/>
      <dgm:t>
        <a:bodyPr/>
        <a:lstStyle/>
        <a:p>
          <a:r>
            <a:rPr lang="nl-NL"/>
            <a:t>Bezem</a:t>
          </a:r>
          <a:endParaRPr lang="en-US"/>
        </a:p>
      </dgm:t>
    </dgm:pt>
    <dgm:pt modelId="{27BCACE2-A4E2-40D7-BABB-DA59FE6DFAB7}" type="parTrans" cxnId="{7E46A514-3410-4574-8734-FA3ECF3A762F}">
      <dgm:prSet/>
      <dgm:spPr/>
      <dgm:t>
        <a:bodyPr/>
        <a:lstStyle/>
        <a:p>
          <a:endParaRPr lang="en-US"/>
        </a:p>
      </dgm:t>
    </dgm:pt>
    <dgm:pt modelId="{6F8F08D9-6925-487C-8348-713645AE05A9}" type="sibTrans" cxnId="{7E46A514-3410-4574-8734-FA3ECF3A762F}">
      <dgm:prSet/>
      <dgm:spPr/>
      <dgm:t>
        <a:bodyPr/>
        <a:lstStyle/>
        <a:p>
          <a:endParaRPr lang="en-US"/>
        </a:p>
      </dgm:t>
    </dgm:pt>
    <dgm:pt modelId="{C0F43283-7546-4716-B827-12B5FEEAB26B}">
      <dgm:prSet/>
      <dgm:spPr/>
      <dgm:t>
        <a:bodyPr/>
        <a:lstStyle/>
        <a:p>
          <a:r>
            <a:rPr lang="nl-NL"/>
            <a:t>Trekker</a:t>
          </a:r>
          <a:endParaRPr lang="en-US"/>
        </a:p>
      </dgm:t>
    </dgm:pt>
    <dgm:pt modelId="{776A7160-CC21-4419-8C96-6F08DF21E8C0}" type="parTrans" cxnId="{DE362832-497F-46C1-BA33-47DB91C1D7AD}">
      <dgm:prSet/>
      <dgm:spPr/>
      <dgm:t>
        <a:bodyPr/>
        <a:lstStyle/>
        <a:p>
          <a:endParaRPr lang="en-US"/>
        </a:p>
      </dgm:t>
    </dgm:pt>
    <dgm:pt modelId="{1B8D817F-BF18-4681-B1C8-C7FA9DDC7BCD}" type="sibTrans" cxnId="{DE362832-497F-46C1-BA33-47DB91C1D7AD}">
      <dgm:prSet/>
      <dgm:spPr/>
      <dgm:t>
        <a:bodyPr/>
        <a:lstStyle/>
        <a:p>
          <a:endParaRPr lang="en-US"/>
        </a:p>
      </dgm:t>
    </dgm:pt>
    <dgm:pt modelId="{8B0B2484-1D11-44FC-A402-F95C3AD66BE3}">
      <dgm:prSet/>
      <dgm:spPr/>
      <dgm:t>
        <a:bodyPr/>
        <a:lstStyle/>
        <a:p>
          <a:r>
            <a:rPr lang="nl-NL"/>
            <a:t>Reining middel/desinfectie middel</a:t>
          </a:r>
          <a:endParaRPr lang="en-US"/>
        </a:p>
      </dgm:t>
    </dgm:pt>
    <dgm:pt modelId="{F7B454D7-0C0A-48E5-9A2B-23D0F250E08D}" type="parTrans" cxnId="{4D870F58-E1C6-4BC8-9D16-F42FFCB4D0D2}">
      <dgm:prSet/>
      <dgm:spPr/>
      <dgm:t>
        <a:bodyPr/>
        <a:lstStyle/>
        <a:p>
          <a:endParaRPr lang="en-US"/>
        </a:p>
      </dgm:t>
    </dgm:pt>
    <dgm:pt modelId="{7A570853-BCAD-407E-BDC8-FEDF83F59243}" type="sibTrans" cxnId="{4D870F58-E1C6-4BC8-9D16-F42FFCB4D0D2}">
      <dgm:prSet/>
      <dgm:spPr/>
      <dgm:t>
        <a:bodyPr/>
        <a:lstStyle/>
        <a:p>
          <a:endParaRPr lang="en-US"/>
        </a:p>
      </dgm:t>
    </dgm:pt>
    <dgm:pt modelId="{2A36B97A-AB7F-4C52-9918-8A8061980067}">
      <dgm:prSet/>
      <dgm:spPr/>
      <dgm:t>
        <a:bodyPr/>
        <a:lstStyle/>
        <a:p>
          <a:r>
            <a:rPr lang="nl-NL"/>
            <a:t>Afwasborstel of harde borstel</a:t>
          </a:r>
          <a:endParaRPr lang="en-US"/>
        </a:p>
      </dgm:t>
    </dgm:pt>
    <dgm:pt modelId="{F3FB9968-A53C-4384-A92E-14403CA19AEF}" type="parTrans" cxnId="{40E4984B-0E0A-4917-8D1B-C030F2ACD0A6}">
      <dgm:prSet/>
      <dgm:spPr/>
      <dgm:t>
        <a:bodyPr/>
        <a:lstStyle/>
        <a:p>
          <a:endParaRPr lang="en-US"/>
        </a:p>
      </dgm:t>
    </dgm:pt>
    <dgm:pt modelId="{424B55C4-10EF-4A07-A703-57527A2FF3F4}" type="sibTrans" cxnId="{40E4984B-0E0A-4917-8D1B-C030F2ACD0A6}">
      <dgm:prSet/>
      <dgm:spPr/>
      <dgm:t>
        <a:bodyPr/>
        <a:lstStyle/>
        <a:p>
          <a:endParaRPr lang="en-US"/>
        </a:p>
      </dgm:t>
    </dgm:pt>
    <dgm:pt modelId="{CF66802D-C805-4F0B-BEF8-14206494095C}">
      <dgm:prSet/>
      <dgm:spPr/>
      <dgm:t>
        <a:bodyPr/>
        <a:lstStyle/>
        <a:p>
          <a:r>
            <a:rPr lang="nl-NL"/>
            <a:t>Droge doek</a:t>
          </a:r>
          <a:endParaRPr lang="en-US"/>
        </a:p>
      </dgm:t>
    </dgm:pt>
    <dgm:pt modelId="{1F31C7BB-FFB5-4DE6-A648-9EAD1490C86F}" type="parTrans" cxnId="{F71914C2-94EB-4BF4-82C7-900D50B2A2B4}">
      <dgm:prSet/>
      <dgm:spPr/>
      <dgm:t>
        <a:bodyPr/>
        <a:lstStyle/>
        <a:p>
          <a:endParaRPr lang="en-US"/>
        </a:p>
      </dgm:t>
    </dgm:pt>
    <dgm:pt modelId="{3ADAC603-DDAF-4840-AE9D-75BABBF02BD3}" type="sibTrans" cxnId="{F71914C2-94EB-4BF4-82C7-900D50B2A2B4}">
      <dgm:prSet/>
      <dgm:spPr/>
      <dgm:t>
        <a:bodyPr/>
        <a:lstStyle/>
        <a:p>
          <a:endParaRPr lang="en-US"/>
        </a:p>
      </dgm:t>
    </dgm:pt>
    <dgm:pt modelId="{C88B09BA-355C-46A3-9451-409103E9B601}">
      <dgm:prSet/>
      <dgm:spPr/>
      <dgm:t>
        <a:bodyPr/>
        <a:lstStyle/>
        <a:p>
          <a:r>
            <a:rPr lang="nl-NL"/>
            <a:t>Schoon doekje, schuurspons of borstel</a:t>
          </a:r>
          <a:endParaRPr lang="en-US"/>
        </a:p>
      </dgm:t>
    </dgm:pt>
    <dgm:pt modelId="{A03AE93B-0FD1-43C3-9826-5945F7A5A713}" type="parTrans" cxnId="{DE880F26-2E4D-4378-9F4D-B4B5AD1D8B01}">
      <dgm:prSet/>
      <dgm:spPr/>
      <dgm:t>
        <a:bodyPr/>
        <a:lstStyle/>
        <a:p>
          <a:endParaRPr lang="en-US"/>
        </a:p>
      </dgm:t>
    </dgm:pt>
    <dgm:pt modelId="{CDD29820-6DF7-405C-8CD0-D41E783CAA9C}" type="sibTrans" cxnId="{DE880F26-2E4D-4378-9F4D-B4B5AD1D8B01}">
      <dgm:prSet/>
      <dgm:spPr/>
      <dgm:t>
        <a:bodyPr/>
        <a:lstStyle/>
        <a:p>
          <a:endParaRPr lang="en-US"/>
        </a:p>
      </dgm:t>
    </dgm:pt>
    <dgm:pt modelId="{EE6328B9-6084-4A6E-8F91-AFEBFF8E3466}">
      <dgm:prSet/>
      <dgm:spPr/>
      <dgm:t>
        <a:bodyPr/>
        <a:lstStyle/>
        <a:p>
          <a:r>
            <a:rPr lang="nl-NL"/>
            <a:t>Plastic handschoenen</a:t>
          </a:r>
          <a:endParaRPr lang="en-US"/>
        </a:p>
      </dgm:t>
    </dgm:pt>
    <dgm:pt modelId="{BB863B0D-A6D0-47AF-8F41-545FDE2EB957}" type="parTrans" cxnId="{3CD9F431-80D7-4C52-BAF8-11A0184BDFC0}">
      <dgm:prSet/>
      <dgm:spPr/>
      <dgm:t>
        <a:bodyPr/>
        <a:lstStyle/>
        <a:p>
          <a:endParaRPr lang="en-US"/>
        </a:p>
      </dgm:t>
    </dgm:pt>
    <dgm:pt modelId="{8E07A2ED-9699-4832-A1C3-33726FF1A0C1}" type="sibTrans" cxnId="{3CD9F431-80D7-4C52-BAF8-11A0184BDFC0}">
      <dgm:prSet/>
      <dgm:spPr/>
      <dgm:t>
        <a:bodyPr/>
        <a:lstStyle/>
        <a:p>
          <a:endParaRPr lang="en-US"/>
        </a:p>
      </dgm:t>
    </dgm:pt>
    <dgm:pt modelId="{9FB696BE-0C31-47F7-AEDD-17F8CE73989B}">
      <dgm:prSet/>
      <dgm:spPr/>
      <dgm:t>
        <a:bodyPr/>
        <a:lstStyle/>
        <a:p>
          <a:r>
            <a:rPr lang="nl-NL"/>
            <a:t>beschermbril</a:t>
          </a:r>
          <a:endParaRPr lang="en-US"/>
        </a:p>
      </dgm:t>
    </dgm:pt>
    <dgm:pt modelId="{B165E33E-1840-4018-AABA-D2305FFEFB72}" type="parTrans" cxnId="{0FC2D5B5-A1B4-4D1C-9167-EBD9651D7A53}">
      <dgm:prSet/>
      <dgm:spPr/>
      <dgm:t>
        <a:bodyPr/>
        <a:lstStyle/>
        <a:p>
          <a:endParaRPr lang="en-US"/>
        </a:p>
      </dgm:t>
    </dgm:pt>
    <dgm:pt modelId="{AA184C7A-50F9-483C-8E4D-A8EFFEEC12EE}" type="sibTrans" cxnId="{0FC2D5B5-A1B4-4D1C-9167-EBD9651D7A53}">
      <dgm:prSet/>
      <dgm:spPr/>
      <dgm:t>
        <a:bodyPr/>
        <a:lstStyle/>
        <a:p>
          <a:endParaRPr lang="en-US"/>
        </a:p>
      </dgm:t>
    </dgm:pt>
    <dgm:pt modelId="{06508A6C-2F38-4303-A3AA-CD5E8C248181}" type="pres">
      <dgm:prSet presAssocID="{B8047D4A-10BD-47E4-8B7E-A730F967E187}" presName="diagram" presStyleCnt="0">
        <dgm:presLayoutVars>
          <dgm:dir/>
          <dgm:resizeHandles val="exact"/>
        </dgm:presLayoutVars>
      </dgm:prSet>
      <dgm:spPr/>
    </dgm:pt>
    <dgm:pt modelId="{DA8A951A-710B-44F1-B8D0-B14D9A6EFF14}" type="pres">
      <dgm:prSet presAssocID="{136035C1-B794-4103-BA5A-C9AE807CD507}" presName="node" presStyleLbl="node1" presStyleIdx="0" presStyleCnt="11">
        <dgm:presLayoutVars>
          <dgm:bulletEnabled val="1"/>
        </dgm:presLayoutVars>
      </dgm:prSet>
      <dgm:spPr/>
    </dgm:pt>
    <dgm:pt modelId="{9E991D9F-6BDF-41F3-A1E0-1B36DAA3BE17}" type="pres">
      <dgm:prSet presAssocID="{B0C97C85-2F70-49E2-A931-97A8B99A1264}" presName="sibTrans" presStyleCnt="0"/>
      <dgm:spPr/>
    </dgm:pt>
    <dgm:pt modelId="{95F4E39D-3FEA-4EFD-9131-69108DDDE3AA}" type="pres">
      <dgm:prSet presAssocID="{A373A678-7A8F-4B6E-8175-142736A1A183}" presName="node" presStyleLbl="node1" presStyleIdx="1" presStyleCnt="11">
        <dgm:presLayoutVars>
          <dgm:bulletEnabled val="1"/>
        </dgm:presLayoutVars>
      </dgm:prSet>
      <dgm:spPr/>
    </dgm:pt>
    <dgm:pt modelId="{D475F677-E2C2-49C2-A691-BE9A69D94B52}" type="pres">
      <dgm:prSet presAssocID="{A7D42F3A-AAB0-470C-81FD-9DA7A94552C6}" presName="sibTrans" presStyleCnt="0"/>
      <dgm:spPr/>
    </dgm:pt>
    <dgm:pt modelId="{6E903D3E-508F-40F9-B364-280DF6EBBD59}" type="pres">
      <dgm:prSet presAssocID="{FEA2590F-72A2-47C6-AFEE-339C9F6E5CD9}" presName="node" presStyleLbl="node1" presStyleIdx="2" presStyleCnt="11">
        <dgm:presLayoutVars>
          <dgm:bulletEnabled val="1"/>
        </dgm:presLayoutVars>
      </dgm:prSet>
      <dgm:spPr/>
    </dgm:pt>
    <dgm:pt modelId="{558AD538-0C70-4B86-9B79-F197CBEBB4EE}" type="pres">
      <dgm:prSet presAssocID="{697F61AD-39DB-4A4A-9A7F-A87D9EC5DB99}" presName="sibTrans" presStyleCnt="0"/>
      <dgm:spPr/>
    </dgm:pt>
    <dgm:pt modelId="{974DCBDE-0938-4134-B3C5-31EFD9246297}" type="pres">
      <dgm:prSet presAssocID="{1A3F1530-5BCD-4287-BFC2-810F9EF61138}" presName="node" presStyleLbl="node1" presStyleIdx="3" presStyleCnt="11">
        <dgm:presLayoutVars>
          <dgm:bulletEnabled val="1"/>
        </dgm:presLayoutVars>
      </dgm:prSet>
      <dgm:spPr/>
    </dgm:pt>
    <dgm:pt modelId="{D1F18A1E-1DCC-46EB-910F-BF81E21F3D81}" type="pres">
      <dgm:prSet presAssocID="{6F8F08D9-6925-487C-8348-713645AE05A9}" presName="sibTrans" presStyleCnt="0"/>
      <dgm:spPr/>
    </dgm:pt>
    <dgm:pt modelId="{A7EDD3D2-B1B2-45F7-8F5C-5CB7C39D90E6}" type="pres">
      <dgm:prSet presAssocID="{C0F43283-7546-4716-B827-12B5FEEAB26B}" presName="node" presStyleLbl="node1" presStyleIdx="4" presStyleCnt="11">
        <dgm:presLayoutVars>
          <dgm:bulletEnabled val="1"/>
        </dgm:presLayoutVars>
      </dgm:prSet>
      <dgm:spPr/>
    </dgm:pt>
    <dgm:pt modelId="{41095D33-C611-4EA1-B7AD-52BA511BB9B9}" type="pres">
      <dgm:prSet presAssocID="{1B8D817F-BF18-4681-B1C8-C7FA9DDC7BCD}" presName="sibTrans" presStyleCnt="0"/>
      <dgm:spPr/>
    </dgm:pt>
    <dgm:pt modelId="{1CF8CB65-4D35-468C-9392-0D6BC2969B13}" type="pres">
      <dgm:prSet presAssocID="{8B0B2484-1D11-44FC-A402-F95C3AD66BE3}" presName="node" presStyleLbl="node1" presStyleIdx="5" presStyleCnt="11">
        <dgm:presLayoutVars>
          <dgm:bulletEnabled val="1"/>
        </dgm:presLayoutVars>
      </dgm:prSet>
      <dgm:spPr/>
    </dgm:pt>
    <dgm:pt modelId="{C2851B4D-1AB0-4F1A-B581-F49D3D836871}" type="pres">
      <dgm:prSet presAssocID="{7A570853-BCAD-407E-BDC8-FEDF83F59243}" presName="sibTrans" presStyleCnt="0"/>
      <dgm:spPr/>
    </dgm:pt>
    <dgm:pt modelId="{98EB82C9-7B3C-48AD-A662-DBA41AD9B050}" type="pres">
      <dgm:prSet presAssocID="{2A36B97A-AB7F-4C52-9918-8A8061980067}" presName="node" presStyleLbl="node1" presStyleIdx="6" presStyleCnt="11">
        <dgm:presLayoutVars>
          <dgm:bulletEnabled val="1"/>
        </dgm:presLayoutVars>
      </dgm:prSet>
      <dgm:spPr/>
    </dgm:pt>
    <dgm:pt modelId="{BED999FA-F3A8-4B87-8AA9-34F124368618}" type="pres">
      <dgm:prSet presAssocID="{424B55C4-10EF-4A07-A703-57527A2FF3F4}" presName="sibTrans" presStyleCnt="0"/>
      <dgm:spPr/>
    </dgm:pt>
    <dgm:pt modelId="{415C02DC-96FF-4286-A486-59D71FE49E06}" type="pres">
      <dgm:prSet presAssocID="{CF66802D-C805-4F0B-BEF8-14206494095C}" presName="node" presStyleLbl="node1" presStyleIdx="7" presStyleCnt="11">
        <dgm:presLayoutVars>
          <dgm:bulletEnabled val="1"/>
        </dgm:presLayoutVars>
      </dgm:prSet>
      <dgm:spPr/>
    </dgm:pt>
    <dgm:pt modelId="{F6C92FED-8DEB-4EC1-9136-7274E3C47DD6}" type="pres">
      <dgm:prSet presAssocID="{3ADAC603-DDAF-4840-AE9D-75BABBF02BD3}" presName="sibTrans" presStyleCnt="0"/>
      <dgm:spPr/>
    </dgm:pt>
    <dgm:pt modelId="{14DF36CE-797F-4161-A05C-932D354A8ECB}" type="pres">
      <dgm:prSet presAssocID="{C88B09BA-355C-46A3-9451-409103E9B601}" presName="node" presStyleLbl="node1" presStyleIdx="8" presStyleCnt="11">
        <dgm:presLayoutVars>
          <dgm:bulletEnabled val="1"/>
        </dgm:presLayoutVars>
      </dgm:prSet>
      <dgm:spPr/>
    </dgm:pt>
    <dgm:pt modelId="{E25C2CC6-F6DE-404A-BCE9-EAA269C18DDA}" type="pres">
      <dgm:prSet presAssocID="{CDD29820-6DF7-405C-8CD0-D41E783CAA9C}" presName="sibTrans" presStyleCnt="0"/>
      <dgm:spPr/>
    </dgm:pt>
    <dgm:pt modelId="{7F02FD9A-D22A-4770-B7D6-7BCA843BCEAD}" type="pres">
      <dgm:prSet presAssocID="{EE6328B9-6084-4A6E-8F91-AFEBFF8E3466}" presName="node" presStyleLbl="node1" presStyleIdx="9" presStyleCnt="11">
        <dgm:presLayoutVars>
          <dgm:bulletEnabled val="1"/>
        </dgm:presLayoutVars>
      </dgm:prSet>
      <dgm:spPr/>
    </dgm:pt>
    <dgm:pt modelId="{EFF9F60F-BF96-4830-BCEC-A0F852876F67}" type="pres">
      <dgm:prSet presAssocID="{8E07A2ED-9699-4832-A1C3-33726FF1A0C1}" presName="sibTrans" presStyleCnt="0"/>
      <dgm:spPr/>
    </dgm:pt>
    <dgm:pt modelId="{66514171-A48E-41E3-A990-548FCB3005A6}" type="pres">
      <dgm:prSet presAssocID="{9FB696BE-0C31-47F7-AEDD-17F8CE73989B}" presName="node" presStyleLbl="node1" presStyleIdx="10" presStyleCnt="11">
        <dgm:presLayoutVars>
          <dgm:bulletEnabled val="1"/>
        </dgm:presLayoutVars>
      </dgm:prSet>
      <dgm:spPr/>
    </dgm:pt>
  </dgm:ptLst>
  <dgm:cxnLst>
    <dgm:cxn modelId="{FD480C11-4E45-4003-8ECD-3A7402A15CEC}" type="presOf" srcId="{A373A678-7A8F-4B6E-8175-142736A1A183}" destId="{95F4E39D-3FEA-4EFD-9131-69108DDDE3AA}" srcOrd="0" destOrd="0" presId="urn:microsoft.com/office/officeart/2005/8/layout/default"/>
    <dgm:cxn modelId="{7E46A514-3410-4574-8734-FA3ECF3A762F}" srcId="{B8047D4A-10BD-47E4-8B7E-A730F967E187}" destId="{1A3F1530-5BCD-4287-BFC2-810F9EF61138}" srcOrd="3" destOrd="0" parTransId="{27BCACE2-A4E2-40D7-BABB-DA59FE6DFAB7}" sibTransId="{6F8F08D9-6925-487C-8348-713645AE05A9}"/>
    <dgm:cxn modelId="{82F9E619-BF92-4740-B870-E92C2D80BC94}" type="presOf" srcId="{B8047D4A-10BD-47E4-8B7E-A730F967E187}" destId="{06508A6C-2F38-4303-A3AA-CD5E8C248181}" srcOrd="0" destOrd="0" presId="urn:microsoft.com/office/officeart/2005/8/layout/default"/>
    <dgm:cxn modelId="{F9514F25-3E48-49F5-B1D9-77828581C710}" type="presOf" srcId="{1A3F1530-5BCD-4287-BFC2-810F9EF61138}" destId="{974DCBDE-0938-4134-B3C5-31EFD9246297}" srcOrd="0" destOrd="0" presId="urn:microsoft.com/office/officeart/2005/8/layout/default"/>
    <dgm:cxn modelId="{DE880F26-2E4D-4378-9F4D-B4B5AD1D8B01}" srcId="{B8047D4A-10BD-47E4-8B7E-A730F967E187}" destId="{C88B09BA-355C-46A3-9451-409103E9B601}" srcOrd="8" destOrd="0" parTransId="{A03AE93B-0FD1-43C3-9826-5945F7A5A713}" sibTransId="{CDD29820-6DF7-405C-8CD0-D41E783CAA9C}"/>
    <dgm:cxn modelId="{7B278128-05C7-4140-A606-1DB10F461E83}" type="presOf" srcId="{CF66802D-C805-4F0B-BEF8-14206494095C}" destId="{415C02DC-96FF-4286-A486-59D71FE49E06}" srcOrd="0" destOrd="0" presId="urn:microsoft.com/office/officeart/2005/8/layout/default"/>
    <dgm:cxn modelId="{3CD9F431-80D7-4C52-BAF8-11A0184BDFC0}" srcId="{B8047D4A-10BD-47E4-8B7E-A730F967E187}" destId="{EE6328B9-6084-4A6E-8F91-AFEBFF8E3466}" srcOrd="9" destOrd="0" parTransId="{BB863B0D-A6D0-47AF-8F41-545FDE2EB957}" sibTransId="{8E07A2ED-9699-4832-A1C3-33726FF1A0C1}"/>
    <dgm:cxn modelId="{DE362832-497F-46C1-BA33-47DB91C1D7AD}" srcId="{B8047D4A-10BD-47E4-8B7E-A730F967E187}" destId="{C0F43283-7546-4716-B827-12B5FEEAB26B}" srcOrd="4" destOrd="0" parTransId="{776A7160-CC21-4419-8C96-6F08DF21E8C0}" sibTransId="{1B8D817F-BF18-4681-B1C8-C7FA9DDC7BCD}"/>
    <dgm:cxn modelId="{607B9939-0D8C-45AA-A808-8B5F6007B1A0}" type="presOf" srcId="{C0F43283-7546-4716-B827-12B5FEEAB26B}" destId="{A7EDD3D2-B1B2-45F7-8F5C-5CB7C39D90E6}" srcOrd="0" destOrd="0" presId="urn:microsoft.com/office/officeart/2005/8/layout/default"/>
    <dgm:cxn modelId="{EA42EF3D-C820-46FF-BB58-1ACFFE87BFEF}" type="presOf" srcId="{136035C1-B794-4103-BA5A-C9AE807CD507}" destId="{DA8A951A-710B-44F1-B8D0-B14D9A6EFF14}" srcOrd="0" destOrd="0" presId="urn:microsoft.com/office/officeart/2005/8/layout/default"/>
    <dgm:cxn modelId="{40E4984B-0E0A-4917-8D1B-C030F2ACD0A6}" srcId="{B8047D4A-10BD-47E4-8B7E-A730F967E187}" destId="{2A36B97A-AB7F-4C52-9918-8A8061980067}" srcOrd="6" destOrd="0" parTransId="{F3FB9968-A53C-4384-A92E-14403CA19AEF}" sibTransId="{424B55C4-10EF-4A07-A703-57527A2FF3F4}"/>
    <dgm:cxn modelId="{8C4C1875-8DCC-4D79-B934-FEDE8708187D}" type="presOf" srcId="{FEA2590F-72A2-47C6-AFEE-339C9F6E5CD9}" destId="{6E903D3E-508F-40F9-B364-280DF6EBBD59}" srcOrd="0" destOrd="0" presId="urn:microsoft.com/office/officeart/2005/8/layout/default"/>
    <dgm:cxn modelId="{4D870F58-E1C6-4BC8-9D16-F42FFCB4D0D2}" srcId="{B8047D4A-10BD-47E4-8B7E-A730F967E187}" destId="{8B0B2484-1D11-44FC-A402-F95C3AD66BE3}" srcOrd="5" destOrd="0" parTransId="{F7B454D7-0C0A-48E5-9A2B-23D0F250E08D}" sibTransId="{7A570853-BCAD-407E-BDC8-FEDF83F59243}"/>
    <dgm:cxn modelId="{86A67E79-BE48-4BAF-99F2-0AD921C23913}" srcId="{B8047D4A-10BD-47E4-8B7E-A730F967E187}" destId="{136035C1-B794-4103-BA5A-C9AE807CD507}" srcOrd="0" destOrd="0" parTransId="{3E366DD7-63A6-4A8E-8DDC-8E33B22CFF0E}" sibTransId="{B0C97C85-2F70-49E2-A931-97A8B99A1264}"/>
    <dgm:cxn modelId="{606BAF7D-D88B-4A3D-A419-7D65844C23D5}" type="presOf" srcId="{8B0B2484-1D11-44FC-A402-F95C3AD66BE3}" destId="{1CF8CB65-4D35-468C-9392-0D6BC2969B13}" srcOrd="0" destOrd="0" presId="urn:microsoft.com/office/officeart/2005/8/layout/default"/>
    <dgm:cxn modelId="{6889BB96-D385-4E07-8185-9FDB73C8D562}" srcId="{B8047D4A-10BD-47E4-8B7E-A730F967E187}" destId="{FEA2590F-72A2-47C6-AFEE-339C9F6E5CD9}" srcOrd="2" destOrd="0" parTransId="{21842744-3404-4769-A7FF-31ACAC22C1E2}" sibTransId="{697F61AD-39DB-4A4A-9A7F-A87D9EC5DB99}"/>
    <dgm:cxn modelId="{15EB13A0-50B1-4FBF-9D25-BBCED685A08A}" type="presOf" srcId="{9FB696BE-0C31-47F7-AEDD-17F8CE73989B}" destId="{66514171-A48E-41E3-A990-548FCB3005A6}" srcOrd="0" destOrd="0" presId="urn:microsoft.com/office/officeart/2005/8/layout/default"/>
    <dgm:cxn modelId="{0C474BA2-C2E4-4625-8E64-464310322182}" type="presOf" srcId="{C88B09BA-355C-46A3-9451-409103E9B601}" destId="{14DF36CE-797F-4161-A05C-932D354A8ECB}" srcOrd="0" destOrd="0" presId="urn:microsoft.com/office/officeart/2005/8/layout/default"/>
    <dgm:cxn modelId="{251FC5B2-2FAB-4FBD-A16E-DB4C476F357E}" type="presOf" srcId="{2A36B97A-AB7F-4C52-9918-8A8061980067}" destId="{98EB82C9-7B3C-48AD-A662-DBA41AD9B050}" srcOrd="0" destOrd="0" presId="urn:microsoft.com/office/officeart/2005/8/layout/default"/>
    <dgm:cxn modelId="{0FC2D5B5-A1B4-4D1C-9167-EBD9651D7A53}" srcId="{B8047D4A-10BD-47E4-8B7E-A730F967E187}" destId="{9FB696BE-0C31-47F7-AEDD-17F8CE73989B}" srcOrd="10" destOrd="0" parTransId="{B165E33E-1840-4018-AABA-D2305FFEFB72}" sibTransId="{AA184C7A-50F9-483C-8E4D-A8EFFEEC12EE}"/>
    <dgm:cxn modelId="{C5AE1EB7-8391-42DC-9FA6-ACF08E7857AF}" type="presOf" srcId="{EE6328B9-6084-4A6E-8F91-AFEBFF8E3466}" destId="{7F02FD9A-D22A-4770-B7D6-7BCA843BCEAD}" srcOrd="0" destOrd="0" presId="urn:microsoft.com/office/officeart/2005/8/layout/default"/>
    <dgm:cxn modelId="{F71914C2-94EB-4BF4-82C7-900D50B2A2B4}" srcId="{B8047D4A-10BD-47E4-8B7E-A730F967E187}" destId="{CF66802D-C805-4F0B-BEF8-14206494095C}" srcOrd="7" destOrd="0" parTransId="{1F31C7BB-FFB5-4DE6-A648-9EAD1490C86F}" sibTransId="{3ADAC603-DDAF-4840-AE9D-75BABBF02BD3}"/>
    <dgm:cxn modelId="{3B70ABEF-BFD7-4F13-852F-86EE8D6F5259}" srcId="{B8047D4A-10BD-47E4-8B7E-A730F967E187}" destId="{A373A678-7A8F-4B6E-8175-142736A1A183}" srcOrd="1" destOrd="0" parTransId="{A6D96BC3-9606-437A-BF2C-0E1285D84EF3}" sibTransId="{A7D42F3A-AAB0-470C-81FD-9DA7A94552C6}"/>
    <dgm:cxn modelId="{0127342B-C0AC-4094-88FB-10B028D512A3}" type="presParOf" srcId="{06508A6C-2F38-4303-A3AA-CD5E8C248181}" destId="{DA8A951A-710B-44F1-B8D0-B14D9A6EFF14}" srcOrd="0" destOrd="0" presId="urn:microsoft.com/office/officeart/2005/8/layout/default"/>
    <dgm:cxn modelId="{8F374B61-1861-474B-92AC-94B441679A93}" type="presParOf" srcId="{06508A6C-2F38-4303-A3AA-CD5E8C248181}" destId="{9E991D9F-6BDF-41F3-A1E0-1B36DAA3BE17}" srcOrd="1" destOrd="0" presId="urn:microsoft.com/office/officeart/2005/8/layout/default"/>
    <dgm:cxn modelId="{1CE24C83-D257-48C2-9A35-C4C0630E4C9D}" type="presParOf" srcId="{06508A6C-2F38-4303-A3AA-CD5E8C248181}" destId="{95F4E39D-3FEA-4EFD-9131-69108DDDE3AA}" srcOrd="2" destOrd="0" presId="urn:microsoft.com/office/officeart/2005/8/layout/default"/>
    <dgm:cxn modelId="{280E512E-16CB-4FEB-88F0-93003986CE7B}" type="presParOf" srcId="{06508A6C-2F38-4303-A3AA-CD5E8C248181}" destId="{D475F677-E2C2-49C2-A691-BE9A69D94B52}" srcOrd="3" destOrd="0" presId="urn:microsoft.com/office/officeart/2005/8/layout/default"/>
    <dgm:cxn modelId="{A4F4857A-7125-43CC-BD38-CC1DD1E42219}" type="presParOf" srcId="{06508A6C-2F38-4303-A3AA-CD5E8C248181}" destId="{6E903D3E-508F-40F9-B364-280DF6EBBD59}" srcOrd="4" destOrd="0" presId="urn:microsoft.com/office/officeart/2005/8/layout/default"/>
    <dgm:cxn modelId="{7FD931FF-927A-48D7-9603-2794170BEC3F}" type="presParOf" srcId="{06508A6C-2F38-4303-A3AA-CD5E8C248181}" destId="{558AD538-0C70-4B86-9B79-F197CBEBB4EE}" srcOrd="5" destOrd="0" presId="urn:microsoft.com/office/officeart/2005/8/layout/default"/>
    <dgm:cxn modelId="{744B7A3D-66D2-46E4-84E9-02F824083B46}" type="presParOf" srcId="{06508A6C-2F38-4303-A3AA-CD5E8C248181}" destId="{974DCBDE-0938-4134-B3C5-31EFD9246297}" srcOrd="6" destOrd="0" presId="urn:microsoft.com/office/officeart/2005/8/layout/default"/>
    <dgm:cxn modelId="{932F1EE1-05C9-4C89-B88A-C09B5831164E}" type="presParOf" srcId="{06508A6C-2F38-4303-A3AA-CD5E8C248181}" destId="{D1F18A1E-1DCC-46EB-910F-BF81E21F3D81}" srcOrd="7" destOrd="0" presId="urn:microsoft.com/office/officeart/2005/8/layout/default"/>
    <dgm:cxn modelId="{C8F8C453-E0A3-4ABD-B3DE-B8437CBAA627}" type="presParOf" srcId="{06508A6C-2F38-4303-A3AA-CD5E8C248181}" destId="{A7EDD3D2-B1B2-45F7-8F5C-5CB7C39D90E6}" srcOrd="8" destOrd="0" presId="urn:microsoft.com/office/officeart/2005/8/layout/default"/>
    <dgm:cxn modelId="{381301D7-33C9-46FB-893B-A7B80F958F62}" type="presParOf" srcId="{06508A6C-2F38-4303-A3AA-CD5E8C248181}" destId="{41095D33-C611-4EA1-B7AD-52BA511BB9B9}" srcOrd="9" destOrd="0" presId="urn:microsoft.com/office/officeart/2005/8/layout/default"/>
    <dgm:cxn modelId="{A89F9B32-602F-4CF7-8C0B-C3A862CBBE99}" type="presParOf" srcId="{06508A6C-2F38-4303-A3AA-CD5E8C248181}" destId="{1CF8CB65-4D35-468C-9392-0D6BC2969B13}" srcOrd="10" destOrd="0" presId="urn:microsoft.com/office/officeart/2005/8/layout/default"/>
    <dgm:cxn modelId="{44B95B06-44DC-4DA2-AB9A-7ABCE3127C9A}" type="presParOf" srcId="{06508A6C-2F38-4303-A3AA-CD5E8C248181}" destId="{C2851B4D-1AB0-4F1A-B581-F49D3D836871}" srcOrd="11" destOrd="0" presId="urn:microsoft.com/office/officeart/2005/8/layout/default"/>
    <dgm:cxn modelId="{24BFFD4A-0657-4ADE-99E3-81D1DF61A787}" type="presParOf" srcId="{06508A6C-2F38-4303-A3AA-CD5E8C248181}" destId="{98EB82C9-7B3C-48AD-A662-DBA41AD9B050}" srcOrd="12" destOrd="0" presId="urn:microsoft.com/office/officeart/2005/8/layout/default"/>
    <dgm:cxn modelId="{B7589FC1-0A59-4506-8B49-CC7921A81285}" type="presParOf" srcId="{06508A6C-2F38-4303-A3AA-CD5E8C248181}" destId="{BED999FA-F3A8-4B87-8AA9-34F124368618}" srcOrd="13" destOrd="0" presId="urn:microsoft.com/office/officeart/2005/8/layout/default"/>
    <dgm:cxn modelId="{801EDB2E-A25B-4E08-9DA9-BE2F3B50CB2D}" type="presParOf" srcId="{06508A6C-2F38-4303-A3AA-CD5E8C248181}" destId="{415C02DC-96FF-4286-A486-59D71FE49E06}" srcOrd="14" destOrd="0" presId="urn:microsoft.com/office/officeart/2005/8/layout/default"/>
    <dgm:cxn modelId="{AE79979A-8C5B-4013-9ED7-73AE500CB0F0}" type="presParOf" srcId="{06508A6C-2F38-4303-A3AA-CD5E8C248181}" destId="{F6C92FED-8DEB-4EC1-9136-7274E3C47DD6}" srcOrd="15" destOrd="0" presId="urn:microsoft.com/office/officeart/2005/8/layout/default"/>
    <dgm:cxn modelId="{4AC27756-4706-4F70-87B3-13B06003907A}" type="presParOf" srcId="{06508A6C-2F38-4303-A3AA-CD5E8C248181}" destId="{14DF36CE-797F-4161-A05C-932D354A8ECB}" srcOrd="16" destOrd="0" presId="urn:microsoft.com/office/officeart/2005/8/layout/default"/>
    <dgm:cxn modelId="{1EB0437D-8C16-461B-8C15-AADF50391A38}" type="presParOf" srcId="{06508A6C-2F38-4303-A3AA-CD5E8C248181}" destId="{E25C2CC6-F6DE-404A-BCE9-EAA269C18DDA}" srcOrd="17" destOrd="0" presId="urn:microsoft.com/office/officeart/2005/8/layout/default"/>
    <dgm:cxn modelId="{25DDA33A-2F45-4B20-9DEE-09ADC6951D82}" type="presParOf" srcId="{06508A6C-2F38-4303-A3AA-CD5E8C248181}" destId="{7F02FD9A-D22A-4770-B7D6-7BCA843BCEAD}" srcOrd="18" destOrd="0" presId="urn:microsoft.com/office/officeart/2005/8/layout/default"/>
    <dgm:cxn modelId="{E7A10710-A155-47C5-97CB-4C56DD5292C4}" type="presParOf" srcId="{06508A6C-2F38-4303-A3AA-CD5E8C248181}" destId="{EFF9F60F-BF96-4830-BCEC-A0F852876F67}" srcOrd="19" destOrd="0" presId="urn:microsoft.com/office/officeart/2005/8/layout/default"/>
    <dgm:cxn modelId="{BB383331-E27F-48FD-95DE-571B68B4BC63}" type="presParOf" srcId="{06508A6C-2F38-4303-A3AA-CD5E8C248181}" destId="{66514171-A48E-41E3-A990-548FCB3005A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0F59-76C1-4765-A75A-0027A7CB452D}">
      <dsp:nvSpPr>
        <dsp:cNvPr id="0" name=""/>
        <dsp:cNvSpPr/>
      </dsp:nvSpPr>
      <dsp:spPr>
        <a:xfrm>
          <a:off x="0" y="36133"/>
          <a:ext cx="10241280" cy="12476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De tempratuur is dus mega belangrijk!</a:t>
          </a:r>
          <a:endParaRPr lang="en-US" sz="2500" kern="1200"/>
        </a:p>
      </dsp:txBody>
      <dsp:txXfrm>
        <a:off x="60907" y="97040"/>
        <a:ext cx="10119466" cy="1125881"/>
      </dsp:txXfrm>
    </dsp:sp>
    <dsp:sp modelId="{7F0B4F37-CF6C-443B-87CB-C11EC5B17804}">
      <dsp:nvSpPr>
        <dsp:cNvPr id="0" name=""/>
        <dsp:cNvSpPr/>
      </dsp:nvSpPr>
      <dsp:spPr>
        <a:xfrm>
          <a:off x="0" y="1355828"/>
          <a:ext cx="10241280" cy="12476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Een van de eerste dingen waar je aan zult denken bij klimaat is de temperatuur van de omgeving. Ieder dier voelt zich prettig bij een andere temperatuur.</a:t>
          </a:r>
          <a:endParaRPr lang="en-US" sz="2500" kern="1200"/>
        </a:p>
      </dsp:txBody>
      <dsp:txXfrm>
        <a:off x="60907" y="1416735"/>
        <a:ext cx="10119466" cy="1125881"/>
      </dsp:txXfrm>
    </dsp:sp>
    <dsp:sp modelId="{F67C46D8-E8DB-4129-AA84-2C539A0D901F}">
      <dsp:nvSpPr>
        <dsp:cNvPr id="0" name=""/>
        <dsp:cNvSpPr/>
      </dsp:nvSpPr>
      <dsp:spPr>
        <a:xfrm>
          <a:off x="0" y="2675523"/>
          <a:ext cx="10241280" cy="12476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De temperatuur waarbij dieren zich het prettigst voelen noem je de optimale omgevingstemperatuur</a:t>
          </a:r>
          <a:endParaRPr lang="en-US" sz="2500" kern="1200"/>
        </a:p>
      </dsp:txBody>
      <dsp:txXfrm>
        <a:off x="60907" y="2736430"/>
        <a:ext cx="10119466" cy="1125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E1DBE-65CE-482F-BD32-36F5942C76D9}">
      <dsp:nvSpPr>
        <dsp:cNvPr id="0" name=""/>
        <dsp:cNvSpPr/>
      </dsp:nvSpPr>
      <dsp:spPr>
        <a:xfrm>
          <a:off x="0" y="400715"/>
          <a:ext cx="10241280" cy="154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De temperatuur in een verblijf mag niet lager komen dan de onderste kritieke temperatuur. Dit is de minimale temperatuur waarbij een dier zich prettig voelt. Ook mag de temperatuur niet hoger komen dan de maximale temperatuur waarbij een dier zich prettig voelt. Dit noem je de bovenste kritieke temperatuur. </a:t>
          </a:r>
          <a:endParaRPr lang="en-US" sz="2400" kern="1200"/>
        </a:p>
      </dsp:txBody>
      <dsp:txXfrm>
        <a:off x="75391" y="476106"/>
        <a:ext cx="10090498" cy="1393618"/>
      </dsp:txXfrm>
    </dsp:sp>
    <dsp:sp modelId="{1DFDFF20-5916-4007-AE7F-D6DF8BBC7A83}">
      <dsp:nvSpPr>
        <dsp:cNvPr id="0" name=""/>
        <dsp:cNvSpPr/>
      </dsp:nvSpPr>
      <dsp:spPr>
        <a:xfrm>
          <a:off x="0" y="2014236"/>
          <a:ext cx="10241280" cy="154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Koudbloedig betekent dat de lichaamstemperatuur van een dier ongeveer gelijk is aan die van de omgeving. Het tegenovergestelde van een koudbloedig dier is een warmbloedig dier. Warmbloedige dieren zijn wel in staat hun eigen lichaamstemperatuur te regelen.</a:t>
          </a:r>
          <a:endParaRPr lang="en-US" sz="2400" kern="1200"/>
        </a:p>
      </dsp:txBody>
      <dsp:txXfrm>
        <a:off x="75391" y="2089627"/>
        <a:ext cx="10090498" cy="1393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BFD2-284E-4B4A-BBD1-2C7298499844}">
      <dsp:nvSpPr>
        <dsp:cNvPr id="0" name=""/>
        <dsp:cNvSpPr/>
      </dsp:nvSpPr>
      <dsp:spPr>
        <a:xfrm>
          <a:off x="0" y="438819"/>
          <a:ext cx="10241280"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Dieren hebben licht nodig. Licht heeft namelijk op verschillende manieren invloed op dieren:</a:t>
          </a:r>
          <a:endParaRPr lang="en-US" sz="2000" kern="1200"/>
        </a:p>
      </dsp:txBody>
      <dsp:txXfrm>
        <a:off x="35500" y="474319"/>
        <a:ext cx="10170280" cy="656228"/>
      </dsp:txXfrm>
    </dsp:sp>
    <dsp:sp modelId="{F96E386C-85BB-46DA-B877-5A9ED264A0DE}">
      <dsp:nvSpPr>
        <dsp:cNvPr id="0" name=""/>
        <dsp:cNvSpPr/>
      </dsp:nvSpPr>
      <dsp:spPr>
        <a:xfrm>
          <a:off x="0" y="1223647"/>
          <a:ext cx="10241280"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Gedrag: hoe actief de dieren zijn. Ook het dag- en nachtritme wordt beïnvloed door licht.</a:t>
          </a:r>
          <a:endParaRPr lang="en-US" sz="2000" kern="1200"/>
        </a:p>
      </dsp:txBody>
      <dsp:txXfrm>
        <a:off x="35500" y="1259147"/>
        <a:ext cx="10170280" cy="656228"/>
      </dsp:txXfrm>
    </dsp:sp>
    <dsp:sp modelId="{8D583356-8F21-4173-9EFE-C3EC425FB7E4}">
      <dsp:nvSpPr>
        <dsp:cNvPr id="0" name=""/>
        <dsp:cNvSpPr/>
      </dsp:nvSpPr>
      <dsp:spPr>
        <a:xfrm>
          <a:off x="0" y="2008476"/>
          <a:ext cx="10241280"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Gezondheid: Sommige dieren, bijvoorbeeld diepzeevissen en parasieten, voelen zicht het beste in een donkere omgeving. Voor andere dieren helpt zonlicht juist bij de aanmaak van vitamine D.</a:t>
          </a:r>
          <a:endParaRPr lang="en-US" sz="2000" kern="1200"/>
        </a:p>
      </dsp:txBody>
      <dsp:txXfrm>
        <a:off x="35500" y="2043976"/>
        <a:ext cx="10170280" cy="656228"/>
      </dsp:txXfrm>
    </dsp:sp>
    <dsp:sp modelId="{13F3AD7C-8106-4880-9022-451F96FD26D4}">
      <dsp:nvSpPr>
        <dsp:cNvPr id="0" name=""/>
        <dsp:cNvSpPr/>
      </dsp:nvSpPr>
      <dsp:spPr>
        <a:xfrm>
          <a:off x="0" y="2793304"/>
          <a:ext cx="10241280"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Voortplanting: de bronst (de periode wanneer dieren met elkaar willen paren), maar ook het leggen van eieren bij vogels.</a:t>
          </a:r>
          <a:endParaRPr lang="en-US" sz="2000" kern="1200"/>
        </a:p>
      </dsp:txBody>
      <dsp:txXfrm>
        <a:off x="35500" y="2828804"/>
        <a:ext cx="10170280" cy="656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0534-0DF6-42D8-85AA-0E734639DF6C}">
      <dsp:nvSpPr>
        <dsp:cNvPr id="0" name=""/>
        <dsp:cNvSpPr/>
      </dsp:nvSpPr>
      <dsp:spPr>
        <a:xfrm>
          <a:off x="0" y="2389678"/>
          <a:ext cx="10241280" cy="15678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a:t>is de hoeveelheid waterdamp in de lucht bij een bepaalde omgevingstemperatuur. Dit kun je zien als een percentage. Bij sommige temperaturen is een relatieve luchtvochtigheid van 100% mogelijk. Een waarde van 100% wijst op een maximale hoeveelheid waterdamp in de lucht. Bij een relatieve vochtigheid van 50% bevat de lucht bij een bepaalde temperatuur de helft van de maximaal mogelijke hoeveelheid waterdamp.</a:t>
          </a:r>
          <a:endParaRPr lang="en-US" sz="2000" kern="1200"/>
        </a:p>
      </dsp:txBody>
      <dsp:txXfrm>
        <a:off x="0" y="2389678"/>
        <a:ext cx="10241280" cy="1567887"/>
      </dsp:txXfrm>
    </dsp:sp>
    <dsp:sp modelId="{63EAD997-6EEB-4117-97C4-0EC9A361902E}">
      <dsp:nvSpPr>
        <dsp:cNvPr id="0" name=""/>
        <dsp:cNvSpPr/>
      </dsp:nvSpPr>
      <dsp:spPr>
        <a:xfrm rot="10800000">
          <a:off x="0" y="1785"/>
          <a:ext cx="10241280" cy="24114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a:t>De relatieve luchtvochtigheid (rv) </a:t>
          </a:r>
          <a:endParaRPr lang="en-US" sz="2000" kern="1200"/>
        </a:p>
      </dsp:txBody>
      <dsp:txXfrm rot="10800000">
        <a:off x="0" y="1785"/>
        <a:ext cx="10241280" cy="1566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84504-8230-49C8-BB7E-83FA15BDE8F3}">
      <dsp:nvSpPr>
        <dsp:cNvPr id="0" name=""/>
        <dsp:cNvSpPr/>
      </dsp:nvSpPr>
      <dsp:spPr>
        <a:xfrm>
          <a:off x="0" y="2389678"/>
          <a:ext cx="10241280" cy="15678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t>Uitdroging en pijnlijke luchtwegen zijn risico’s van een te lage luchtvochtigheid. Let er daarom altijd op dat er voldoende drinkwater voor de dieren beschikbaar is en dat de luchtvochtigheid niet te laag wordt. Voor dieren heeft een te hoge luchtvochtigheid grotere risico’s.</a:t>
          </a:r>
          <a:endParaRPr lang="en-US" sz="2400" kern="1200"/>
        </a:p>
      </dsp:txBody>
      <dsp:txXfrm>
        <a:off x="0" y="2389678"/>
        <a:ext cx="10241280" cy="1567887"/>
      </dsp:txXfrm>
    </dsp:sp>
    <dsp:sp modelId="{5359B6F2-DC3C-4102-A7D9-001AFA8AA8A0}">
      <dsp:nvSpPr>
        <dsp:cNvPr id="0" name=""/>
        <dsp:cNvSpPr/>
      </dsp:nvSpPr>
      <dsp:spPr>
        <a:xfrm rot="10800000">
          <a:off x="0" y="1785"/>
          <a:ext cx="10241280" cy="24114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t>Risico’s</a:t>
          </a:r>
          <a:endParaRPr lang="en-US" sz="2400" kern="1200"/>
        </a:p>
      </dsp:txBody>
      <dsp:txXfrm rot="10800000">
        <a:off x="0" y="1785"/>
        <a:ext cx="10241280" cy="15668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B0D95-8990-4FAD-AD51-9D85F8196EA4}">
      <dsp:nvSpPr>
        <dsp:cNvPr id="0" name=""/>
        <dsp:cNvSpPr/>
      </dsp:nvSpPr>
      <dsp:spPr>
        <a:xfrm>
          <a:off x="1346" y="518852"/>
          <a:ext cx="5252540" cy="31515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Ontsmetten: groene zeep, water, allesreiniger</a:t>
          </a:r>
          <a:endParaRPr lang="en-US" sz="4700" kern="1200"/>
        </a:p>
      </dsp:txBody>
      <dsp:txXfrm>
        <a:off x="1346" y="518852"/>
        <a:ext cx="5252540" cy="3151524"/>
      </dsp:txXfrm>
    </dsp:sp>
    <dsp:sp modelId="{5CA7AFF6-F981-492C-ABA0-E55DF038A308}">
      <dsp:nvSpPr>
        <dsp:cNvPr id="0" name=""/>
        <dsp:cNvSpPr/>
      </dsp:nvSpPr>
      <dsp:spPr>
        <a:xfrm>
          <a:off x="5779141" y="518852"/>
          <a:ext cx="5252540" cy="3151524"/>
        </a:xfrm>
        <a:prstGeom prst="rect">
          <a:avLst/>
        </a:prstGeom>
        <a:solidFill>
          <a:schemeClr val="accent2">
            <a:hueOff val="1481588"/>
            <a:satOff val="-35892"/>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Desinfecteren: alcohol, jodium, chloor, chloorhexide, formaldehyde</a:t>
          </a:r>
          <a:endParaRPr lang="en-US" sz="4700" kern="1200"/>
        </a:p>
      </dsp:txBody>
      <dsp:txXfrm>
        <a:off x="5779141" y="518852"/>
        <a:ext cx="5252540" cy="3151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951A-710B-44F1-B8D0-B14D9A6EFF14}">
      <dsp:nvSpPr>
        <dsp:cNvPr id="0" name=""/>
        <dsp:cNvSpPr/>
      </dsp:nvSpPr>
      <dsp:spPr>
        <a:xfrm>
          <a:off x="1016703" y="1679"/>
          <a:ext cx="2092935" cy="12557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Vuilniszak</a:t>
          </a:r>
          <a:endParaRPr lang="en-US" sz="2000" kern="1200"/>
        </a:p>
      </dsp:txBody>
      <dsp:txXfrm>
        <a:off x="1016703" y="1679"/>
        <a:ext cx="2092935" cy="1255761"/>
      </dsp:txXfrm>
    </dsp:sp>
    <dsp:sp modelId="{95F4E39D-3FEA-4EFD-9131-69108DDDE3AA}">
      <dsp:nvSpPr>
        <dsp:cNvPr id="0" name=""/>
        <dsp:cNvSpPr/>
      </dsp:nvSpPr>
      <dsp:spPr>
        <a:xfrm>
          <a:off x="3318932" y="1679"/>
          <a:ext cx="2092935" cy="12557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Emmer met water</a:t>
          </a:r>
          <a:endParaRPr lang="en-US" sz="2000" kern="1200"/>
        </a:p>
      </dsp:txBody>
      <dsp:txXfrm>
        <a:off x="3318932" y="1679"/>
        <a:ext cx="2092935" cy="1255761"/>
      </dsp:txXfrm>
    </dsp:sp>
    <dsp:sp modelId="{6E903D3E-508F-40F9-B364-280DF6EBBD59}">
      <dsp:nvSpPr>
        <dsp:cNvPr id="0" name=""/>
        <dsp:cNvSpPr/>
      </dsp:nvSpPr>
      <dsp:spPr>
        <a:xfrm>
          <a:off x="5621161" y="1679"/>
          <a:ext cx="2092935" cy="12557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Stoffer en blik</a:t>
          </a:r>
          <a:endParaRPr lang="en-US" sz="2000" kern="1200"/>
        </a:p>
      </dsp:txBody>
      <dsp:txXfrm>
        <a:off x="5621161" y="1679"/>
        <a:ext cx="2092935" cy="1255761"/>
      </dsp:txXfrm>
    </dsp:sp>
    <dsp:sp modelId="{974DCBDE-0938-4134-B3C5-31EFD9246297}">
      <dsp:nvSpPr>
        <dsp:cNvPr id="0" name=""/>
        <dsp:cNvSpPr/>
      </dsp:nvSpPr>
      <dsp:spPr>
        <a:xfrm>
          <a:off x="7923390" y="1679"/>
          <a:ext cx="2092935" cy="1255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Bezem</a:t>
          </a:r>
          <a:endParaRPr lang="en-US" sz="2000" kern="1200"/>
        </a:p>
      </dsp:txBody>
      <dsp:txXfrm>
        <a:off x="7923390" y="1679"/>
        <a:ext cx="2092935" cy="1255761"/>
      </dsp:txXfrm>
    </dsp:sp>
    <dsp:sp modelId="{A7EDD3D2-B1B2-45F7-8F5C-5CB7C39D90E6}">
      <dsp:nvSpPr>
        <dsp:cNvPr id="0" name=""/>
        <dsp:cNvSpPr/>
      </dsp:nvSpPr>
      <dsp:spPr>
        <a:xfrm>
          <a:off x="1016703" y="1466733"/>
          <a:ext cx="2092935" cy="1255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Trekker</a:t>
          </a:r>
          <a:endParaRPr lang="en-US" sz="2000" kern="1200"/>
        </a:p>
      </dsp:txBody>
      <dsp:txXfrm>
        <a:off x="1016703" y="1466733"/>
        <a:ext cx="2092935" cy="1255761"/>
      </dsp:txXfrm>
    </dsp:sp>
    <dsp:sp modelId="{1CF8CB65-4D35-468C-9392-0D6BC2969B13}">
      <dsp:nvSpPr>
        <dsp:cNvPr id="0" name=""/>
        <dsp:cNvSpPr/>
      </dsp:nvSpPr>
      <dsp:spPr>
        <a:xfrm>
          <a:off x="3318932" y="1466733"/>
          <a:ext cx="2092935" cy="12557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Reining middel/desinfectie middel</a:t>
          </a:r>
          <a:endParaRPr lang="en-US" sz="2000" kern="1200"/>
        </a:p>
      </dsp:txBody>
      <dsp:txXfrm>
        <a:off x="3318932" y="1466733"/>
        <a:ext cx="2092935" cy="1255761"/>
      </dsp:txXfrm>
    </dsp:sp>
    <dsp:sp modelId="{98EB82C9-7B3C-48AD-A662-DBA41AD9B050}">
      <dsp:nvSpPr>
        <dsp:cNvPr id="0" name=""/>
        <dsp:cNvSpPr/>
      </dsp:nvSpPr>
      <dsp:spPr>
        <a:xfrm>
          <a:off x="5621161" y="1466733"/>
          <a:ext cx="2092935" cy="12557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Afwasborstel of harde borstel</a:t>
          </a:r>
          <a:endParaRPr lang="en-US" sz="2000" kern="1200"/>
        </a:p>
      </dsp:txBody>
      <dsp:txXfrm>
        <a:off x="5621161" y="1466733"/>
        <a:ext cx="2092935" cy="1255761"/>
      </dsp:txXfrm>
    </dsp:sp>
    <dsp:sp modelId="{415C02DC-96FF-4286-A486-59D71FE49E06}">
      <dsp:nvSpPr>
        <dsp:cNvPr id="0" name=""/>
        <dsp:cNvSpPr/>
      </dsp:nvSpPr>
      <dsp:spPr>
        <a:xfrm>
          <a:off x="7923390" y="1466733"/>
          <a:ext cx="2092935" cy="12557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Droge doek</a:t>
          </a:r>
          <a:endParaRPr lang="en-US" sz="2000" kern="1200"/>
        </a:p>
      </dsp:txBody>
      <dsp:txXfrm>
        <a:off x="7923390" y="1466733"/>
        <a:ext cx="2092935" cy="1255761"/>
      </dsp:txXfrm>
    </dsp:sp>
    <dsp:sp modelId="{14DF36CE-797F-4161-A05C-932D354A8ECB}">
      <dsp:nvSpPr>
        <dsp:cNvPr id="0" name=""/>
        <dsp:cNvSpPr/>
      </dsp:nvSpPr>
      <dsp:spPr>
        <a:xfrm>
          <a:off x="2167817" y="2931788"/>
          <a:ext cx="2092935" cy="1255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Schoon doekje, schuurspons of borstel</a:t>
          </a:r>
          <a:endParaRPr lang="en-US" sz="2000" kern="1200"/>
        </a:p>
      </dsp:txBody>
      <dsp:txXfrm>
        <a:off x="2167817" y="2931788"/>
        <a:ext cx="2092935" cy="1255761"/>
      </dsp:txXfrm>
    </dsp:sp>
    <dsp:sp modelId="{7F02FD9A-D22A-4770-B7D6-7BCA843BCEAD}">
      <dsp:nvSpPr>
        <dsp:cNvPr id="0" name=""/>
        <dsp:cNvSpPr/>
      </dsp:nvSpPr>
      <dsp:spPr>
        <a:xfrm>
          <a:off x="4470046" y="2931788"/>
          <a:ext cx="2092935" cy="1255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Plastic handschoenen</a:t>
          </a:r>
          <a:endParaRPr lang="en-US" sz="2000" kern="1200"/>
        </a:p>
      </dsp:txBody>
      <dsp:txXfrm>
        <a:off x="4470046" y="2931788"/>
        <a:ext cx="2092935" cy="1255761"/>
      </dsp:txXfrm>
    </dsp:sp>
    <dsp:sp modelId="{66514171-A48E-41E3-A990-548FCB3005A6}">
      <dsp:nvSpPr>
        <dsp:cNvPr id="0" name=""/>
        <dsp:cNvSpPr/>
      </dsp:nvSpPr>
      <dsp:spPr>
        <a:xfrm>
          <a:off x="6772275" y="2931788"/>
          <a:ext cx="2092935" cy="12557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beschermbril</a:t>
          </a:r>
          <a:endParaRPr lang="en-US" sz="2000" kern="1200"/>
        </a:p>
      </dsp:txBody>
      <dsp:txXfrm>
        <a:off x="6772275" y="2931788"/>
        <a:ext cx="2092935" cy="12557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October 13,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1407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October 13,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14631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October 13,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94630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October 13,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84161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October 13,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03390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October 13,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91535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October 13,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‹nr.›</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5552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October 13,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97572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October 13,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96617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October 13,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13790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October 13,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10086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Thursday, October 13,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4202320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325FA6-994A-44B5-5FBB-A609B39B213F}"/>
              </a:ext>
            </a:extLst>
          </p:cNvPr>
          <p:cNvPicPr>
            <a:picLocks noChangeAspect="1"/>
          </p:cNvPicPr>
          <p:nvPr/>
        </p:nvPicPr>
        <p:blipFill rotWithShape="1">
          <a:blip r:embed="rId2"/>
          <a:srcRect t="23941" b="21242"/>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F98C43B-90AA-57DA-D8A2-DC87EA11AEEF}"/>
              </a:ext>
            </a:extLst>
          </p:cNvPr>
          <p:cNvSpPr>
            <a:spLocks noGrp="1"/>
          </p:cNvSpPr>
          <p:nvPr>
            <p:ph type="ctrTitle"/>
          </p:nvPr>
        </p:nvSpPr>
        <p:spPr>
          <a:xfrm>
            <a:off x="1383807" y="4611271"/>
            <a:ext cx="9436593" cy="1171556"/>
          </a:xfrm>
        </p:spPr>
        <p:txBody>
          <a:bodyPr>
            <a:normAutofit/>
          </a:bodyPr>
          <a:lstStyle/>
          <a:p>
            <a:pPr algn="l"/>
            <a:r>
              <a:rPr lang="nl-NL" sz="3600">
                <a:solidFill>
                  <a:schemeClr val="bg1"/>
                </a:solidFill>
              </a:rPr>
              <a:t>Samenvattende les </a:t>
            </a:r>
          </a:p>
        </p:txBody>
      </p:sp>
      <p:sp>
        <p:nvSpPr>
          <p:cNvPr id="3" name="Ondertitel 2">
            <a:extLst>
              <a:ext uri="{FF2B5EF4-FFF2-40B4-BE49-F238E27FC236}">
                <a16:creationId xmlns:a16="http://schemas.microsoft.com/office/drawing/2014/main" id="{6A87050D-5237-4D02-5B85-0F425B40E18B}"/>
              </a:ext>
            </a:extLst>
          </p:cNvPr>
          <p:cNvSpPr>
            <a:spLocks noGrp="1"/>
          </p:cNvSpPr>
          <p:nvPr>
            <p:ph type="subTitle" idx="1"/>
          </p:nvPr>
        </p:nvSpPr>
        <p:spPr>
          <a:xfrm>
            <a:off x="1371601" y="5970897"/>
            <a:ext cx="9448800" cy="429904"/>
          </a:xfrm>
        </p:spPr>
        <p:txBody>
          <a:bodyPr>
            <a:normAutofit/>
          </a:bodyPr>
          <a:lstStyle/>
          <a:p>
            <a:pPr algn="l"/>
            <a:r>
              <a:rPr lang="nl-NL" sz="1200">
                <a:solidFill>
                  <a:schemeClr val="bg1"/>
                </a:solidFill>
              </a:rPr>
              <a:t>Niveau 2: hond/kat</a:t>
            </a:r>
          </a:p>
        </p:txBody>
      </p:sp>
    </p:spTree>
    <p:extLst>
      <p:ext uri="{BB962C8B-B14F-4D97-AF65-F5344CB8AC3E}">
        <p14:creationId xmlns:p14="http://schemas.microsoft.com/office/powerpoint/2010/main" val="282693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C9811-4BC1-EA3B-4D56-0351FC451EAB}"/>
              </a:ext>
            </a:extLst>
          </p:cNvPr>
          <p:cNvSpPr>
            <a:spLocks noGrp="1"/>
          </p:cNvSpPr>
          <p:nvPr>
            <p:ph type="title"/>
          </p:nvPr>
        </p:nvSpPr>
        <p:spPr/>
        <p:txBody>
          <a:bodyPr/>
          <a:lstStyle/>
          <a:p>
            <a:r>
              <a:rPr lang="nl-NL" dirty="0"/>
              <a:t>Les 2 </a:t>
            </a:r>
          </a:p>
        </p:txBody>
      </p:sp>
      <p:graphicFrame>
        <p:nvGraphicFramePr>
          <p:cNvPr id="5" name="Tijdelijke aanduiding voor inhoud 2">
            <a:extLst>
              <a:ext uri="{FF2B5EF4-FFF2-40B4-BE49-F238E27FC236}">
                <a16:creationId xmlns:a16="http://schemas.microsoft.com/office/drawing/2014/main" id="{C0BCDBD4-2EA7-D953-C68D-EF0AD8992F45}"/>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89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67E9EE-4B6A-8980-1B83-B3610C39B406}"/>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Les 3</a:t>
            </a:r>
          </a:p>
        </p:txBody>
      </p:sp>
      <p:pic>
        <p:nvPicPr>
          <p:cNvPr id="4" name="Tijdelijke aanduiding voor inhoud 3">
            <a:extLst>
              <a:ext uri="{FF2B5EF4-FFF2-40B4-BE49-F238E27FC236}">
                <a16:creationId xmlns:a16="http://schemas.microsoft.com/office/drawing/2014/main" id="{E850AF5E-2859-D796-1D6D-31EE7B104881}"/>
              </a:ext>
            </a:extLst>
          </p:cNvPr>
          <p:cNvPicPr>
            <a:picLocks noGrp="1" noChangeAspect="1"/>
          </p:cNvPicPr>
          <p:nvPr>
            <p:ph idx="1"/>
          </p:nvPr>
        </p:nvPicPr>
        <p:blipFill>
          <a:blip r:embed="rId2"/>
          <a:stretch>
            <a:fillRect/>
          </a:stretch>
        </p:blipFill>
        <p:spPr>
          <a:xfrm>
            <a:off x="691207" y="457200"/>
            <a:ext cx="10816311" cy="4407647"/>
          </a:xfrm>
          <a:prstGeom prst="rect">
            <a:avLst/>
          </a:prstGeom>
        </p:spPr>
      </p:pic>
    </p:spTree>
    <p:extLst>
      <p:ext uri="{BB962C8B-B14F-4D97-AF65-F5344CB8AC3E}">
        <p14:creationId xmlns:p14="http://schemas.microsoft.com/office/powerpoint/2010/main" val="407086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5D1B45-A2AF-F42C-5F50-DC49BF3C7632}"/>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Les 3</a:t>
            </a:r>
          </a:p>
        </p:txBody>
      </p:sp>
      <p:pic>
        <p:nvPicPr>
          <p:cNvPr id="4" name="Tijdelijke aanduiding voor inhoud 3">
            <a:extLst>
              <a:ext uri="{FF2B5EF4-FFF2-40B4-BE49-F238E27FC236}">
                <a16:creationId xmlns:a16="http://schemas.microsoft.com/office/drawing/2014/main" id="{969CE34B-12BC-9995-42EC-F84F0A42F1DB}"/>
              </a:ext>
            </a:extLst>
          </p:cNvPr>
          <p:cNvPicPr>
            <a:picLocks noGrp="1" noChangeAspect="1"/>
          </p:cNvPicPr>
          <p:nvPr>
            <p:ph idx="1"/>
          </p:nvPr>
        </p:nvPicPr>
        <p:blipFill>
          <a:blip r:embed="rId2"/>
          <a:stretch>
            <a:fillRect/>
          </a:stretch>
        </p:blipFill>
        <p:spPr>
          <a:xfrm>
            <a:off x="1359957" y="457200"/>
            <a:ext cx="9478811" cy="4407647"/>
          </a:xfrm>
          <a:prstGeom prst="rect">
            <a:avLst/>
          </a:prstGeom>
        </p:spPr>
      </p:pic>
    </p:spTree>
    <p:extLst>
      <p:ext uri="{BB962C8B-B14F-4D97-AF65-F5344CB8AC3E}">
        <p14:creationId xmlns:p14="http://schemas.microsoft.com/office/powerpoint/2010/main" val="429284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53C5BB-AC71-2F1C-8027-63CF3863EF82}"/>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Les 3</a:t>
            </a:r>
          </a:p>
        </p:txBody>
      </p:sp>
      <p:pic>
        <p:nvPicPr>
          <p:cNvPr id="4" name="Tijdelijke aanduiding voor inhoud 3">
            <a:extLst>
              <a:ext uri="{FF2B5EF4-FFF2-40B4-BE49-F238E27FC236}">
                <a16:creationId xmlns:a16="http://schemas.microsoft.com/office/drawing/2014/main" id="{1BBF94EA-1933-C760-2788-4F6B8DAF2247}"/>
              </a:ext>
            </a:extLst>
          </p:cNvPr>
          <p:cNvPicPr>
            <a:picLocks noGrp="1" noChangeAspect="1"/>
          </p:cNvPicPr>
          <p:nvPr>
            <p:ph idx="1"/>
          </p:nvPr>
        </p:nvPicPr>
        <p:blipFill>
          <a:blip r:embed="rId2"/>
          <a:stretch>
            <a:fillRect/>
          </a:stretch>
        </p:blipFill>
        <p:spPr>
          <a:xfrm>
            <a:off x="2471669" y="457200"/>
            <a:ext cx="7255386" cy="4407647"/>
          </a:xfrm>
          <a:prstGeom prst="rect">
            <a:avLst/>
          </a:prstGeom>
        </p:spPr>
      </p:pic>
    </p:spTree>
    <p:extLst>
      <p:ext uri="{BB962C8B-B14F-4D97-AF65-F5344CB8AC3E}">
        <p14:creationId xmlns:p14="http://schemas.microsoft.com/office/powerpoint/2010/main" val="73628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136FF6-3222-B990-0966-FC076199C53A}"/>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Les 3 </a:t>
            </a:r>
          </a:p>
        </p:txBody>
      </p:sp>
      <p:pic>
        <p:nvPicPr>
          <p:cNvPr id="4" name="Tijdelijke aanduiding voor inhoud 3">
            <a:extLst>
              <a:ext uri="{FF2B5EF4-FFF2-40B4-BE49-F238E27FC236}">
                <a16:creationId xmlns:a16="http://schemas.microsoft.com/office/drawing/2014/main" id="{11612D3B-268D-2A6B-9442-6EA21892F9F9}"/>
              </a:ext>
            </a:extLst>
          </p:cNvPr>
          <p:cNvPicPr>
            <a:picLocks noGrp="1" noChangeAspect="1"/>
          </p:cNvPicPr>
          <p:nvPr>
            <p:ph idx="1"/>
          </p:nvPr>
        </p:nvPicPr>
        <p:blipFill>
          <a:blip r:embed="rId2"/>
          <a:stretch>
            <a:fillRect/>
          </a:stretch>
        </p:blipFill>
        <p:spPr>
          <a:xfrm>
            <a:off x="2471669" y="457200"/>
            <a:ext cx="7255386" cy="4407647"/>
          </a:xfrm>
          <a:prstGeom prst="rect">
            <a:avLst/>
          </a:prstGeom>
        </p:spPr>
      </p:pic>
    </p:spTree>
    <p:extLst>
      <p:ext uri="{BB962C8B-B14F-4D97-AF65-F5344CB8AC3E}">
        <p14:creationId xmlns:p14="http://schemas.microsoft.com/office/powerpoint/2010/main" val="99157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E4BB64-552E-4E54-BEE1-DF9E7E480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150211-47F2-4561-AC64-42A27BBCDA60}"/>
              </a:ext>
            </a:extLst>
          </p:cNvPr>
          <p:cNvSpPr>
            <a:spLocks noGrp="1"/>
          </p:cNvSpPr>
          <p:nvPr>
            <p:ph type="title"/>
          </p:nvPr>
        </p:nvSpPr>
        <p:spPr>
          <a:xfrm>
            <a:off x="1371600" y="1028700"/>
            <a:ext cx="4432151" cy="4843464"/>
          </a:xfrm>
        </p:spPr>
        <p:txBody>
          <a:bodyPr>
            <a:normAutofit/>
          </a:bodyPr>
          <a:lstStyle/>
          <a:p>
            <a:r>
              <a:rPr lang="nl-NL" sz="4000" dirty="0"/>
              <a:t>Les 4</a:t>
            </a:r>
          </a:p>
        </p:txBody>
      </p:sp>
      <p:sp>
        <p:nvSpPr>
          <p:cNvPr id="3" name="Tijdelijke aanduiding voor inhoud 2">
            <a:extLst>
              <a:ext uri="{FF2B5EF4-FFF2-40B4-BE49-F238E27FC236}">
                <a16:creationId xmlns:a16="http://schemas.microsoft.com/office/drawing/2014/main" id="{55D42E4B-9BB5-3D9A-97EC-01C5B93618AD}"/>
              </a:ext>
            </a:extLst>
          </p:cNvPr>
          <p:cNvSpPr>
            <a:spLocks noGrp="1"/>
          </p:cNvSpPr>
          <p:nvPr>
            <p:ph idx="1"/>
          </p:nvPr>
        </p:nvSpPr>
        <p:spPr>
          <a:xfrm>
            <a:off x="6388249" y="1028700"/>
            <a:ext cx="4432151" cy="4786314"/>
          </a:xfrm>
        </p:spPr>
        <p:txBody>
          <a:bodyPr>
            <a:normAutofit/>
          </a:bodyPr>
          <a:lstStyle/>
          <a:p>
            <a:r>
              <a:rPr lang="nl-NL" sz="2800" dirty="0"/>
              <a:t>Ziekteverwekkers zijn:</a:t>
            </a:r>
          </a:p>
          <a:p>
            <a:r>
              <a:rPr lang="nl-NL" sz="2800" dirty="0"/>
              <a:t>Bacteriën</a:t>
            </a:r>
          </a:p>
          <a:p>
            <a:r>
              <a:rPr lang="nl-NL" sz="2800" dirty="0"/>
              <a:t>Schimmels</a:t>
            </a:r>
          </a:p>
          <a:p>
            <a:r>
              <a:rPr lang="nl-NL" sz="2800" dirty="0"/>
              <a:t>Gisten</a:t>
            </a:r>
          </a:p>
          <a:p>
            <a:r>
              <a:rPr lang="nl-NL" sz="2800" dirty="0"/>
              <a:t>protozoën</a:t>
            </a:r>
          </a:p>
          <a:p>
            <a:endParaRPr lang="nl-NL" sz="1800" dirty="0"/>
          </a:p>
        </p:txBody>
      </p:sp>
      <p:sp>
        <p:nvSpPr>
          <p:cNvPr id="10" name="Rectangle 9">
            <a:extLst>
              <a:ext uri="{FF2B5EF4-FFF2-40B4-BE49-F238E27FC236}">
                <a16:creationId xmlns:a16="http://schemas.microsoft.com/office/drawing/2014/main" id="{0AC71E46-E2E1-4E45-A872-06D90B5F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1000"/>
                </a:schemeClr>
              </a:gs>
              <a:gs pos="5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A2FC3-465C-4FF6-865B-E7357D277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5">
                  <a:alpha val="0"/>
                </a:schemeClr>
              </a:gs>
              <a:gs pos="74000">
                <a:schemeClr val="accent2">
                  <a:alpha val="4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94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E4BB64-552E-4E54-BEE1-DF9E7E480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CEAB31-0C2D-A6DB-B0E1-5A15B3CDEB90}"/>
              </a:ext>
            </a:extLst>
          </p:cNvPr>
          <p:cNvSpPr>
            <a:spLocks noGrp="1"/>
          </p:cNvSpPr>
          <p:nvPr>
            <p:ph type="title"/>
          </p:nvPr>
        </p:nvSpPr>
        <p:spPr>
          <a:xfrm>
            <a:off x="1371600" y="1028700"/>
            <a:ext cx="4432151" cy="4843464"/>
          </a:xfrm>
        </p:spPr>
        <p:txBody>
          <a:bodyPr>
            <a:normAutofit/>
          </a:bodyPr>
          <a:lstStyle/>
          <a:p>
            <a:r>
              <a:rPr lang="nl-NL" sz="4000" dirty="0"/>
              <a:t>Les 4</a:t>
            </a:r>
          </a:p>
        </p:txBody>
      </p:sp>
      <p:sp>
        <p:nvSpPr>
          <p:cNvPr id="3" name="Tijdelijke aanduiding voor inhoud 2">
            <a:extLst>
              <a:ext uri="{FF2B5EF4-FFF2-40B4-BE49-F238E27FC236}">
                <a16:creationId xmlns:a16="http://schemas.microsoft.com/office/drawing/2014/main" id="{DCC9FF14-C723-C7B3-B742-D442841C8DEC}"/>
              </a:ext>
            </a:extLst>
          </p:cNvPr>
          <p:cNvSpPr>
            <a:spLocks noGrp="1"/>
          </p:cNvSpPr>
          <p:nvPr>
            <p:ph idx="1"/>
          </p:nvPr>
        </p:nvSpPr>
        <p:spPr>
          <a:xfrm>
            <a:off x="6388249" y="1028700"/>
            <a:ext cx="4432151" cy="4786314"/>
          </a:xfrm>
        </p:spPr>
        <p:txBody>
          <a:bodyPr>
            <a:normAutofit fontScale="92500" lnSpcReduction="10000"/>
          </a:bodyPr>
          <a:lstStyle/>
          <a:p>
            <a:r>
              <a:rPr lang="nl-NL" sz="2800" dirty="0"/>
              <a:t>Handhygiëne</a:t>
            </a:r>
          </a:p>
          <a:p>
            <a:pPr lvl="1"/>
            <a:r>
              <a:rPr lang="nl-NL" sz="2800" dirty="0"/>
              <a:t>Handen wassen</a:t>
            </a:r>
          </a:p>
          <a:p>
            <a:pPr lvl="1"/>
            <a:r>
              <a:rPr lang="nl-NL" sz="2800" dirty="0"/>
              <a:t>Nagels kort en schoon</a:t>
            </a:r>
          </a:p>
          <a:p>
            <a:pPr lvl="1"/>
            <a:r>
              <a:rPr lang="nl-NL" sz="2800" dirty="0"/>
              <a:t>Handschoenen dragen</a:t>
            </a:r>
          </a:p>
          <a:p>
            <a:r>
              <a:rPr lang="nl-NL" sz="2800" dirty="0"/>
              <a:t>Kleding</a:t>
            </a:r>
          </a:p>
          <a:p>
            <a:pPr lvl="1"/>
            <a:r>
              <a:rPr lang="nl-NL" sz="2800" dirty="0"/>
              <a:t>Praktisch en schoon</a:t>
            </a:r>
          </a:p>
          <a:p>
            <a:pPr lvl="1"/>
            <a:r>
              <a:rPr lang="nl-NL" sz="2800" dirty="0"/>
              <a:t>Geen sieraden</a:t>
            </a:r>
          </a:p>
          <a:p>
            <a:r>
              <a:rPr lang="nl-NL" sz="2800" dirty="0"/>
              <a:t>Persoonlijk </a:t>
            </a:r>
          </a:p>
          <a:p>
            <a:pPr lvl="1"/>
            <a:r>
              <a:rPr lang="nl-NL" sz="2800" dirty="0"/>
              <a:t>Haren vast en netjes</a:t>
            </a:r>
          </a:p>
        </p:txBody>
      </p:sp>
      <p:sp>
        <p:nvSpPr>
          <p:cNvPr id="10" name="Rectangle 9">
            <a:extLst>
              <a:ext uri="{FF2B5EF4-FFF2-40B4-BE49-F238E27FC236}">
                <a16:creationId xmlns:a16="http://schemas.microsoft.com/office/drawing/2014/main" id="{0AC71E46-E2E1-4E45-A872-06D90B5F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1000"/>
                </a:schemeClr>
              </a:gs>
              <a:gs pos="5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A2FC3-465C-4FF6-865B-E7357D277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5">
                  <a:alpha val="0"/>
                </a:schemeClr>
              </a:gs>
              <a:gs pos="74000">
                <a:schemeClr val="accent2">
                  <a:alpha val="4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57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E4BB64-552E-4E54-BEE1-DF9E7E480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37CF37-F2A4-53FA-DE20-80B1922EC309}"/>
              </a:ext>
            </a:extLst>
          </p:cNvPr>
          <p:cNvSpPr>
            <a:spLocks noGrp="1"/>
          </p:cNvSpPr>
          <p:nvPr>
            <p:ph type="title"/>
          </p:nvPr>
        </p:nvSpPr>
        <p:spPr>
          <a:xfrm>
            <a:off x="1371600" y="1028700"/>
            <a:ext cx="4432151" cy="4843464"/>
          </a:xfrm>
        </p:spPr>
        <p:txBody>
          <a:bodyPr>
            <a:normAutofit/>
          </a:bodyPr>
          <a:lstStyle/>
          <a:p>
            <a:r>
              <a:rPr lang="nl-NL" sz="4000" dirty="0"/>
              <a:t>Les 4</a:t>
            </a:r>
          </a:p>
        </p:txBody>
      </p:sp>
      <p:sp>
        <p:nvSpPr>
          <p:cNvPr id="3" name="Tijdelijke aanduiding voor inhoud 2">
            <a:extLst>
              <a:ext uri="{FF2B5EF4-FFF2-40B4-BE49-F238E27FC236}">
                <a16:creationId xmlns:a16="http://schemas.microsoft.com/office/drawing/2014/main" id="{C1666009-179B-09F1-B2C6-7389491DC44C}"/>
              </a:ext>
            </a:extLst>
          </p:cNvPr>
          <p:cNvSpPr>
            <a:spLocks noGrp="1"/>
          </p:cNvSpPr>
          <p:nvPr>
            <p:ph idx="1"/>
          </p:nvPr>
        </p:nvSpPr>
        <p:spPr>
          <a:xfrm>
            <a:off x="6388249" y="1028700"/>
            <a:ext cx="4432151" cy="4786314"/>
          </a:xfrm>
        </p:spPr>
        <p:txBody>
          <a:bodyPr>
            <a:normAutofit/>
          </a:bodyPr>
          <a:lstStyle/>
          <a:p>
            <a:r>
              <a:rPr lang="nl-NL" dirty="0"/>
              <a:t>Reinigen = het verwijderen van zichtbaar vuil, zoals haar, bloed, ontlasting, braaksel, parasieten</a:t>
            </a:r>
          </a:p>
          <a:p>
            <a:endParaRPr lang="nl-NL" dirty="0"/>
          </a:p>
          <a:p>
            <a:r>
              <a:rPr lang="nl-NL" dirty="0"/>
              <a:t>Ontsmetten = je doodt hiermee de micro organismen en parasieten. Hierbij gebruik je desinfectie</a:t>
            </a:r>
          </a:p>
          <a:p>
            <a:endParaRPr lang="nl-NL" sz="1800" dirty="0"/>
          </a:p>
        </p:txBody>
      </p:sp>
      <p:sp>
        <p:nvSpPr>
          <p:cNvPr id="10" name="Rectangle 9">
            <a:extLst>
              <a:ext uri="{FF2B5EF4-FFF2-40B4-BE49-F238E27FC236}">
                <a16:creationId xmlns:a16="http://schemas.microsoft.com/office/drawing/2014/main" id="{0AC71E46-E2E1-4E45-A872-06D90B5F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1000"/>
                </a:schemeClr>
              </a:gs>
              <a:gs pos="5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A2FC3-465C-4FF6-865B-E7357D277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5">
                  <a:alpha val="0"/>
                </a:schemeClr>
              </a:gs>
              <a:gs pos="74000">
                <a:schemeClr val="accent2">
                  <a:alpha val="4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33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E4BB64-552E-4E54-BEE1-DF9E7E480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05ABA5-FA10-661F-4E38-D6F50185BCBB}"/>
              </a:ext>
            </a:extLst>
          </p:cNvPr>
          <p:cNvSpPr>
            <a:spLocks noGrp="1"/>
          </p:cNvSpPr>
          <p:nvPr>
            <p:ph type="title"/>
          </p:nvPr>
        </p:nvSpPr>
        <p:spPr>
          <a:xfrm>
            <a:off x="1371600" y="1028700"/>
            <a:ext cx="4432151" cy="4843464"/>
          </a:xfrm>
        </p:spPr>
        <p:txBody>
          <a:bodyPr>
            <a:normAutofit/>
          </a:bodyPr>
          <a:lstStyle/>
          <a:p>
            <a:r>
              <a:rPr lang="nl-NL" sz="4000" dirty="0"/>
              <a:t>Les 4</a:t>
            </a:r>
          </a:p>
        </p:txBody>
      </p:sp>
      <p:sp>
        <p:nvSpPr>
          <p:cNvPr id="3" name="Tijdelijke aanduiding voor inhoud 2">
            <a:extLst>
              <a:ext uri="{FF2B5EF4-FFF2-40B4-BE49-F238E27FC236}">
                <a16:creationId xmlns:a16="http://schemas.microsoft.com/office/drawing/2014/main" id="{463F1142-F194-B6EE-B7FF-D0988A8D9DA2}"/>
              </a:ext>
            </a:extLst>
          </p:cNvPr>
          <p:cNvSpPr>
            <a:spLocks noGrp="1"/>
          </p:cNvSpPr>
          <p:nvPr>
            <p:ph idx="1"/>
          </p:nvPr>
        </p:nvSpPr>
        <p:spPr>
          <a:xfrm>
            <a:off x="6388249" y="1028700"/>
            <a:ext cx="4432151" cy="4786314"/>
          </a:xfrm>
        </p:spPr>
        <p:txBody>
          <a:bodyPr>
            <a:normAutofit lnSpcReduction="10000"/>
          </a:bodyPr>
          <a:lstStyle/>
          <a:p>
            <a:r>
              <a:rPr lang="nl-NL" dirty="0"/>
              <a:t>Dieren altijd eerst uit hok halen, en apart zetten</a:t>
            </a:r>
          </a:p>
          <a:p>
            <a:r>
              <a:rPr lang="nl-NL" dirty="0"/>
              <a:t>1 x per week alle bodembedekking vervangen</a:t>
            </a:r>
          </a:p>
          <a:p>
            <a:r>
              <a:rPr lang="nl-NL" dirty="0"/>
              <a:t>Reinig het hok met borstel en schoonmaakmiddel</a:t>
            </a:r>
          </a:p>
          <a:p>
            <a:r>
              <a:rPr lang="nl-NL" dirty="0"/>
              <a:t>Desinfecteer daarna het hok met desinfectiemiddel</a:t>
            </a:r>
          </a:p>
          <a:p>
            <a:r>
              <a:rPr lang="nl-NL" dirty="0"/>
              <a:t>Richt het verblijf opnieuw in</a:t>
            </a:r>
          </a:p>
          <a:p>
            <a:r>
              <a:rPr lang="nl-NL" dirty="0"/>
              <a:t>Zet de dieren weer terug</a:t>
            </a:r>
          </a:p>
          <a:p>
            <a:endParaRPr lang="nl-NL" sz="1800" dirty="0"/>
          </a:p>
        </p:txBody>
      </p:sp>
      <p:sp>
        <p:nvSpPr>
          <p:cNvPr id="10" name="Rectangle 9">
            <a:extLst>
              <a:ext uri="{FF2B5EF4-FFF2-40B4-BE49-F238E27FC236}">
                <a16:creationId xmlns:a16="http://schemas.microsoft.com/office/drawing/2014/main" id="{0AC71E46-E2E1-4E45-A872-06D90B5F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1000"/>
                </a:schemeClr>
              </a:gs>
              <a:gs pos="5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A2FC3-465C-4FF6-865B-E7357D277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5">
                  <a:alpha val="0"/>
                </a:schemeClr>
              </a:gs>
              <a:gs pos="74000">
                <a:schemeClr val="accent2">
                  <a:alpha val="4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70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FFBD7B-43F0-7CAC-06DF-8C888A64951C}"/>
              </a:ext>
            </a:extLst>
          </p:cNvPr>
          <p:cNvSpPr>
            <a:spLocks noGrp="1"/>
          </p:cNvSpPr>
          <p:nvPr>
            <p:ph type="title"/>
          </p:nvPr>
        </p:nvSpPr>
        <p:spPr>
          <a:xfrm>
            <a:off x="1157084" y="374427"/>
            <a:ext cx="10374517" cy="971512"/>
          </a:xfrm>
        </p:spPr>
        <p:txBody>
          <a:bodyPr anchor="ctr">
            <a:normAutofit/>
          </a:bodyPr>
          <a:lstStyle/>
          <a:p>
            <a:r>
              <a:rPr lang="nl-NL" sz="3200">
                <a:solidFill>
                  <a:schemeClr val="bg1"/>
                </a:solidFill>
              </a:rPr>
              <a:t>Les 5</a:t>
            </a:r>
          </a:p>
        </p:txBody>
      </p:sp>
      <p:graphicFrame>
        <p:nvGraphicFramePr>
          <p:cNvPr id="5" name="Tijdelijke aanduiding voor inhoud 2">
            <a:extLst>
              <a:ext uri="{FF2B5EF4-FFF2-40B4-BE49-F238E27FC236}">
                <a16:creationId xmlns:a16="http://schemas.microsoft.com/office/drawing/2014/main" id="{81E67A8A-0A43-7B47-0ECE-7B98664545CD}"/>
              </a:ext>
            </a:extLst>
          </p:cNvPr>
          <p:cNvGraphicFramePr>
            <a:graphicFrameLocks noGrp="1"/>
          </p:cNvGraphicFramePr>
          <p:nvPr>
            <p:ph idx="1"/>
            <p:extLst>
              <p:ext uri="{D42A27DB-BD31-4B8C-83A1-F6EECF244321}">
                <p14:modId xmlns:p14="http://schemas.microsoft.com/office/powerpoint/2010/main" val="1749252055"/>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20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37CCFA11-18B5-79A2-CC10-080E8AE793F1}"/>
              </a:ext>
            </a:extLst>
          </p:cNvPr>
          <p:cNvSpPr>
            <a:spLocks noGrp="1"/>
          </p:cNvSpPr>
          <p:nvPr>
            <p:ph type="title"/>
          </p:nvPr>
        </p:nvSpPr>
        <p:spPr>
          <a:xfrm>
            <a:off x="387927" y="1028701"/>
            <a:ext cx="3248863" cy="3020785"/>
          </a:xfrm>
        </p:spPr>
        <p:txBody>
          <a:bodyPr>
            <a:normAutofit/>
          </a:bodyPr>
          <a:lstStyle/>
          <a:p>
            <a:pPr algn="r"/>
            <a:r>
              <a:rPr lang="nl-NL" sz="3200">
                <a:solidFill>
                  <a:schemeClr val="bg1"/>
                </a:solidFill>
              </a:rPr>
              <a:t>Les 1 </a:t>
            </a:r>
          </a:p>
        </p:txBody>
      </p:sp>
      <p:sp>
        <p:nvSpPr>
          <p:cNvPr id="3" name="Tijdelijke aanduiding voor inhoud 2">
            <a:extLst>
              <a:ext uri="{FF2B5EF4-FFF2-40B4-BE49-F238E27FC236}">
                <a16:creationId xmlns:a16="http://schemas.microsoft.com/office/drawing/2014/main" id="{B757079F-A151-FF17-9F44-F653ED3C0905}"/>
              </a:ext>
            </a:extLst>
          </p:cNvPr>
          <p:cNvSpPr>
            <a:spLocks noGrp="1"/>
          </p:cNvSpPr>
          <p:nvPr>
            <p:ph idx="1"/>
          </p:nvPr>
        </p:nvSpPr>
        <p:spPr>
          <a:xfrm>
            <a:off x="4777409" y="1028702"/>
            <a:ext cx="6273972" cy="4843462"/>
          </a:xfrm>
        </p:spPr>
        <p:txBody>
          <a:bodyPr>
            <a:normAutofit/>
          </a:bodyPr>
          <a:lstStyle/>
          <a:p>
            <a:r>
              <a:rPr lang="nl-NL" sz="1800"/>
              <a:t>Is een konijn een knaagdier?</a:t>
            </a:r>
          </a:p>
          <a:p>
            <a:endParaRPr lang="nl-NL" sz="1800"/>
          </a:p>
          <a:p>
            <a:r>
              <a:rPr lang="nl-NL" sz="1800"/>
              <a:t>Defenitie: Konijnen en hazen zijn geen knaagdieren zoals de cavia, hamster, gerbil, degoe, chinchilla, rat of muis. Ze vormen een aparte diergroep: de haasachtigen. Het verschil tussen haasachtigen en knaagdieren uit zich voornamelijk in het gebit. </a:t>
            </a:r>
            <a:br>
              <a:rPr lang="nl-NL" sz="1800"/>
            </a:br>
            <a:endParaRPr lang="nl-NL" sz="1800"/>
          </a:p>
          <a:p>
            <a:endParaRPr lang="nl-NL" sz="1800"/>
          </a:p>
        </p:txBody>
      </p:sp>
    </p:spTree>
    <p:extLst>
      <p:ext uri="{BB962C8B-B14F-4D97-AF65-F5344CB8AC3E}">
        <p14:creationId xmlns:p14="http://schemas.microsoft.com/office/powerpoint/2010/main" val="174006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544F7-82AD-F50A-08CE-A6815DF7B561}"/>
              </a:ext>
            </a:extLst>
          </p:cNvPr>
          <p:cNvSpPr>
            <a:spLocks noGrp="1"/>
          </p:cNvSpPr>
          <p:nvPr>
            <p:ph type="title"/>
          </p:nvPr>
        </p:nvSpPr>
        <p:spPr/>
        <p:txBody>
          <a:bodyPr/>
          <a:lstStyle/>
          <a:p>
            <a:r>
              <a:rPr lang="nl-NL" dirty="0"/>
              <a:t>Les 5</a:t>
            </a:r>
          </a:p>
        </p:txBody>
      </p:sp>
      <p:pic>
        <p:nvPicPr>
          <p:cNvPr id="4" name="Tijdelijke aanduiding voor inhoud 3">
            <a:extLst>
              <a:ext uri="{FF2B5EF4-FFF2-40B4-BE49-F238E27FC236}">
                <a16:creationId xmlns:a16="http://schemas.microsoft.com/office/drawing/2014/main" id="{679A0C99-7CA5-F212-EB73-E6D824FC11DC}"/>
              </a:ext>
            </a:extLst>
          </p:cNvPr>
          <p:cNvPicPr>
            <a:picLocks noGrp="1" noChangeAspect="1"/>
          </p:cNvPicPr>
          <p:nvPr>
            <p:ph idx="1"/>
          </p:nvPr>
        </p:nvPicPr>
        <p:blipFill>
          <a:blip r:embed="rId2"/>
          <a:stretch>
            <a:fillRect/>
          </a:stretch>
        </p:blipFill>
        <p:spPr>
          <a:xfrm>
            <a:off x="4057428" y="4410958"/>
            <a:ext cx="1804258" cy="1808797"/>
          </a:xfrm>
          <a:prstGeom prst="rect">
            <a:avLst/>
          </a:prstGeom>
        </p:spPr>
      </p:pic>
      <p:pic>
        <p:nvPicPr>
          <p:cNvPr id="5" name="Afbeelding 4">
            <a:extLst>
              <a:ext uri="{FF2B5EF4-FFF2-40B4-BE49-F238E27FC236}">
                <a16:creationId xmlns:a16="http://schemas.microsoft.com/office/drawing/2014/main" id="{FB6BE6F9-8442-BFB2-866E-C29C5D6BCA06}"/>
              </a:ext>
            </a:extLst>
          </p:cNvPr>
          <p:cNvPicPr>
            <a:picLocks noChangeAspect="1"/>
          </p:cNvPicPr>
          <p:nvPr/>
        </p:nvPicPr>
        <p:blipFill>
          <a:blip r:embed="rId3"/>
          <a:stretch>
            <a:fillRect/>
          </a:stretch>
        </p:blipFill>
        <p:spPr>
          <a:xfrm>
            <a:off x="4052889" y="2475016"/>
            <a:ext cx="1808797" cy="1808797"/>
          </a:xfrm>
          <a:prstGeom prst="rect">
            <a:avLst/>
          </a:prstGeom>
        </p:spPr>
      </p:pic>
      <p:pic>
        <p:nvPicPr>
          <p:cNvPr id="6" name="Afbeelding 5">
            <a:extLst>
              <a:ext uri="{FF2B5EF4-FFF2-40B4-BE49-F238E27FC236}">
                <a16:creationId xmlns:a16="http://schemas.microsoft.com/office/drawing/2014/main" id="{CA328154-93AB-602A-DAEC-A15BD4681040}"/>
              </a:ext>
            </a:extLst>
          </p:cNvPr>
          <p:cNvPicPr>
            <a:picLocks noChangeAspect="1"/>
          </p:cNvPicPr>
          <p:nvPr/>
        </p:nvPicPr>
        <p:blipFill>
          <a:blip r:embed="rId4"/>
          <a:stretch>
            <a:fillRect/>
          </a:stretch>
        </p:blipFill>
        <p:spPr>
          <a:xfrm>
            <a:off x="7234713" y="2475016"/>
            <a:ext cx="1910297" cy="1907968"/>
          </a:xfrm>
          <a:prstGeom prst="rect">
            <a:avLst/>
          </a:prstGeom>
        </p:spPr>
      </p:pic>
      <p:pic>
        <p:nvPicPr>
          <p:cNvPr id="7" name="Afbeelding 6">
            <a:extLst>
              <a:ext uri="{FF2B5EF4-FFF2-40B4-BE49-F238E27FC236}">
                <a16:creationId xmlns:a16="http://schemas.microsoft.com/office/drawing/2014/main" id="{CA2F975B-3ECA-0DED-0D02-71F318F10A07}"/>
              </a:ext>
            </a:extLst>
          </p:cNvPr>
          <p:cNvPicPr>
            <a:picLocks noChangeAspect="1"/>
          </p:cNvPicPr>
          <p:nvPr/>
        </p:nvPicPr>
        <p:blipFill>
          <a:blip r:embed="rId5"/>
          <a:stretch>
            <a:fillRect/>
          </a:stretch>
        </p:blipFill>
        <p:spPr>
          <a:xfrm>
            <a:off x="5882200" y="3533041"/>
            <a:ext cx="1594437" cy="1596356"/>
          </a:xfrm>
          <a:prstGeom prst="rect">
            <a:avLst/>
          </a:prstGeom>
        </p:spPr>
      </p:pic>
      <p:pic>
        <p:nvPicPr>
          <p:cNvPr id="8" name="Afbeelding 7">
            <a:extLst>
              <a:ext uri="{FF2B5EF4-FFF2-40B4-BE49-F238E27FC236}">
                <a16:creationId xmlns:a16="http://schemas.microsoft.com/office/drawing/2014/main" id="{DECD766F-DC82-F507-9E34-95C46E505F23}"/>
              </a:ext>
            </a:extLst>
          </p:cNvPr>
          <p:cNvPicPr>
            <a:picLocks noChangeAspect="1"/>
          </p:cNvPicPr>
          <p:nvPr/>
        </p:nvPicPr>
        <p:blipFill>
          <a:blip r:embed="rId6"/>
          <a:stretch>
            <a:fillRect/>
          </a:stretch>
        </p:blipFill>
        <p:spPr>
          <a:xfrm>
            <a:off x="7355637" y="4568879"/>
            <a:ext cx="1653137" cy="1650876"/>
          </a:xfrm>
          <a:prstGeom prst="rect">
            <a:avLst/>
          </a:prstGeom>
        </p:spPr>
      </p:pic>
      <p:pic>
        <p:nvPicPr>
          <p:cNvPr id="9" name="Afbeelding 8">
            <a:extLst>
              <a:ext uri="{FF2B5EF4-FFF2-40B4-BE49-F238E27FC236}">
                <a16:creationId xmlns:a16="http://schemas.microsoft.com/office/drawing/2014/main" id="{FC663E9B-349F-3E36-53F9-61892CEA49F9}"/>
              </a:ext>
            </a:extLst>
          </p:cNvPr>
          <p:cNvPicPr>
            <a:picLocks noChangeAspect="1"/>
          </p:cNvPicPr>
          <p:nvPr/>
        </p:nvPicPr>
        <p:blipFill>
          <a:blip r:embed="rId7"/>
          <a:stretch>
            <a:fillRect/>
          </a:stretch>
        </p:blipFill>
        <p:spPr>
          <a:xfrm>
            <a:off x="8970588" y="3533041"/>
            <a:ext cx="1560247" cy="1562476"/>
          </a:xfrm>
          <a:prstGeom prst="rect">
            <a:avLst/>
          </a:prstGeom>
        </p:spPr>
      </p:pic>
    </p:spTree>
    <p:extLst>
      <p:ext uri="{BB962C8B-B14F-4D97-AF65-F5344CB8AC3E}">
        <p14:creationId xmlns:p14="http://schemas.microsoft.com/office/powerpoint/2010/main" val="94089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AA4DE6-1D26-4777-8B09-68FBDDC610EA}"/>
              </a:ext>
            </a:extLst>
          </p:cNvPr>
          <p:cNvSpPr>
            <a:spLocks noGrp="1"/>
          </p:cNvSpPr>
          <p:nvPr>
            <p:ph type="title"/>
          </p:nvPr>
        </p:nvSpPr>
        <p:spPr>
          <a:xfrm>
            <a:off x="1157084" y="374427"/>
            <a:ext cx="10374517" cy="971512"/>
          </a:xfrm>
        </p:spPr>
        <p:txBody>
          <a:bodyPr anchor="ctr">
            <a:normAutofit/>
          </a:bodyPr>
          <a:lstStyle/>
          <a:p>
            <a:r>
              <a:rPr lang="nl-NL" sz="3200">
                <a:solidFill>
                  <a:schemeClr val="bg1"/>
                </a:solidFill>
              </a:rPr>
              <a:t>Les 5</a:t>
            </a:r>
          </a:p>
        </p:txBody>
      </p:sp>
      <p:graphicFrame>
        <p:nvGraphicFramePr>
          <p:cNvPr id="5" name="Tijdelijke aanduiding voor inhoud 2">
            <a:extLst>
              <a:ext uri="{FF2B5EF4-FFF2-40B4-BE49-F238E27FC236}">
                <a16:creationId xmlns:a16="http://schemas.microsoft.com/office/drawing/2014/main" id="{0F9B9385-A7F2-CFA3-A7B5-ACF5EFFCAA47}"/>
              </a:ext>
            </a:extLst>
          </p:cNvPr>
          <p:cNvGraphicFramePr>
            <a:graphicFrameLocks noGrp="1"/>
          </p:cNvGraphicFramePr>
          <p:nvPr>
            <p:ph idx="1"/>
            <p:extLst>
              <p:ext uri="{D42A27DB-BD31-4B8C-83A1-F6EECF244321}">
                <p14:modId xmlns:p14="http://schemas.microsoft.com/office/powerpoint/2010/main" val="3584915065"/>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95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CE370739-A608-0F00-CD9E-5E8DBB87E59C}"/>
              </a:ext>
            </a:extLst>
          </p:cNvPr>
          <p:cNvSpPr>
            <a:spLocks noGrp="1"/>
          </p:cNvSpPr>
          <p:nvPr>
            <p:ph type="title"/>
          </p:nvPr>
        </p:nvSpPr>
        <p:spPr>
          <a:xfrm>
            <a:off x="387927" y="1028701"/>
            <a:ext cx="3248863" cy="3020785"/>
          </a:xfrm>
        </p:spPr>
        <p:txBody>
          <a:bodyPr>
            <a:normAutofit/>
          </a:bodyPr>
          <a:lstStyle/>
          <a:p>
            <a:pPr algn="r"/>
            <a:r>
              <a:rPr lang="nl-NL" sz="3200">
                <a:solidFill>
                  <a:schemeClr val="bg1"/>
                </a:solidFill>
              </a:rPr>
              <a:t>Les 1</a:t>
            </a:r>
          </a:p>
        </p:txBody>
      </p:sp>
      <p:sp>
        <p:nvSpPr>
          <p:cNvPr id="3" name="Tijdelijke aanduiding voor inhoud 2">
            <a:extLst>
              <a:ext uri="{FF2B5EF4-FFF2-40B4-BE49-F238E27FC236}">
                <a16:creationId xmlns:a16="http://schemas.microsoft.com/office/drawing/2014/main" id="{6ADB3D62-6644-C7F6-20F1-D73AEB4E0E72}"/>
              </a:ext>
            </a:extLst>
          </p:cNvPr>
          <p:cNvSpPr>
            <a:spLocks noGrp="1"/>
          </p:cNvSpPr>
          <p:nvPr>
            <p:ph idx="1"/>
          </p:nvPr>
        </p:nvSpPr>
        <p:spPr>
          <a:xfrm>
            <a:off x="4777409" y="1028702"/>
            <a:ext cx="6273972" cy="4843462"/>
          </a:xfrm>
        </p:spPr>
        <p:txBody>
          <a:bodyPr>
            <a:normAutofit/>
          </a:bodyPr>
          <a:lstStyle/>
          <a:p>
            <a:r>
              <a:rPr lang="nl-NL" dirty="0"/>
              <a:t>Huisvesting konijn</a:t>
            </a:r>
          </a:p>
          <a:p>
            <a:endParaRPr lang="nl-NL" dirty="0"/>
          </a:p>
          <a:p>
            <a:r>
              <a:rPr lang="nl-NL" dirty="0"/>
              <a:t>Groepsdieren, altijd 2 houden ( rammelaar en voedster )</a:t>
            </a:r>
          </a:p>
          <a:p>
            <a:r>
              <a:rPr lang="nl-NL" dirty="0"/>
              <a:t>Kunnen binnen en buiten leven</a:t>
            </a:r>
          </a:p>
          <a:p>
            <a:r>
              <a:rPr lang="nl-NL" dirty="0"/>
              <a:t>Voldoende ruimte nodig</a:t>
            </a:r>
          </a:p>
          <a:p>
            <a:r>
              <a:rPr lang="nl-NL" dirty="0"/>
              <a:t>Schuilplaats nodig</a:t>
            </a:r>
          </a:p>
          <a:p>
            <a:r>
              <a:rPr lang="nl-NL" dirty="0"/>
              <a:t>Ze moeten kunnen rennen</a:t>
            </a:r>
          </a:p>
          <a:p>
            <a:r>
              <a:rPr lang="nl-NL" dirty="0"/>
              <a:t>Meest actief in ochtend en avond schemer</a:t>
            </a:r>
          </a:p>
          <a:p>
            <a:endParaRPr lang="nl-NL" sz="1800" dirty="0"/>
          </a:p>
        </p:txBody>
      </p:sp>
    </p:spTree>
    <p:extLst>
      <p:ext uri="{BB962C8B-B14F-4D97-AF65-F5344CB8AC3E}">
        <p14:creationId xmlns:p14="http://schemas.microsoft.com/office/powerpoint/2010/main" val="413755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CAFC4CE8-8E76-D39F-96F2-20F8A3D80FB9}"/>
              </a:ext>
            </a:extLst>
          </p:cNvPr>
          <p:cNvSpPr>
            <a:spLocks noGrp="1"/>
          </p:cNvSpPr>
          <p:nvPr>
            <p:ph type="title"/>
          </p:nvPr>
        </p:nvSpPr>
        <p:spPr>
          <a:xfrm>
            <a:off x="387927" y="1028701"/>
            <a:ext cx="3248863" cy="3020785"/>
          </a:xfrm>
        </p:spPr>
        <p:txBody>
          <a:bodyPr>
            <a:normAutofit/>
          </a:bodyPr>
          <a:lstStyle/>
          <a:p>
            <a:pPr algn="r"/>
            <a:r>
              <a:rPr lang="nl-NL" sz="3200" dirty="0">
                <a:solidFill>
                  <a:schemeClr val="bg1"/>
                </a:solidFill>
              </a:rPr>
              <a:t>Les 1</a:t>
            </a:r>
          </a:p>
        </p:txBody>
      </p:sp>
      <p:sp>
        <p:nvSpPr>
          <p:cNvPr id="3" name="Tijdelijke aanduiding voor inhoud 2">
            <a:extLst>
              <a:ext uri="{FF2B5EF4-FFF2-40B4-BE49-F238E27FC236}">
                <a16:creationId xmlns:a16="http://schemas.microsoft.com/office/drawing/2014/main" id="{503B7C36-1364-26C0-D305-BD9EF70ED278}"/>
              </a:ext>
            </a:extLst>
          </p:cNvPr>
          <p:cNvSpPr>
            <a:spLocks noGrp="1"/>
          </p:cNvSpPr>
          <p:nvPr>
            <p:ph idx="1"/>
          </p:nvPr>
        </p:nvSpPr>
        <p:spPr>
          <a:xfrm>
            <a:off x="4777409" y="1028702"/>
            <a:ext cx="6273972" cy="4843462"/>
          </a:xfrm>
        </p:spPr>
        <p:txBody>
          <a:bodyPr>
            <a:normAutofit lnSpcReduction="10000"/>
          </a:bodyPr>
          <a:lstStyle/>
          <a:p>
            <a:r>
              <a:rPr lang="nl-NL" dirty="0"/>
              <a:t>Huisvesting konijn</a:t>
            </a:r>
          </a:p>
          <a:p>
            <a:endParaRPr lang="nl-NL" dirty="0"/>
          </a:p>
          <a:p>
            <a:r>
              <a:rPr lang="nl-NL" dirty="0"/>
              <a:t>Huisvestinggrootte hangt af van grootte van het konijn</a:t>
            </a:r>
          </a:p>
          <a:p>
            <a:r>
              <a:rPr lang="nl-NL" dirty="0"/>
              <a:t>2 vormen: basisverblijf en continuverblijf</a:t>
            </a:r>
          </a:p>
          <a:p>
            <a:endParaRPr lang="nl-NL" dirty="0"/>
          </a:p>
          <a:p>
            <a:r>
              <a:rPr lang="nl-NL" dirty="0"/>
              <a:t>Basisverblijf: 3 tot 4 hoppen kunnen maken, moet in de breedte geheel kunnen liggen</a:t>
            </a:r>
          </a:p>
          <a:p>
            <a:r>
              <a:rPr lang="nl-NL" dirty="0"/>
              <a:t>Continuverblijf: altijd toegang tot buiten, ook een basisverblijf nodig</a:t>
            </a:r>
          </a:p>
          <a:p>
            <a:endParaRPr lang="nl-NL" sz="1800" dirty="0"/>
          </a:p>
        </p:txBody>
      </p:sp>
    </p:spTree>
    <p:extLst>
      <p:ext uri="{BB962C8B-B14F-4D97-AF65-F5344CB8AC3E}">
        <p14:creationId xmlns:p14="http://schemas.microsoft.com/office/powerpoint/2010/main" val="215645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F41423D6-778C-FBB8-0A47-2A90F833B32A}"/>
              </a:ext>
            </a:extLst>
          </p:cNvPr>
          <p:cNvSpPr>
            <a:spLocks noGrp="1"/>
          </p:cNvSpPr>
          <p:nvPr>
            <p:ph type="title"/>
          </p:nvPr>
        </p:nvSpPr>
        <p:spPr>
          <a:xfrm>
            <a:off x="387927" y="1028701"/>
            <a:ext cx="3248863" cy="3020785"/>
          </a:xfrm>
        </p:spPr>
        <p:txBody>
          <a:bodyPr>
            <a:normAutofit/>
          </a:bodyPr>
          <a:lstStyle/>
          <a:p>
            <a:pPr algn="r"/>
            <a:r>
              <a:rPr lang="nl-NL" sz="3200">
                <a:solidFill>
                  <a:schemeClr val="bg1"/>
                </a:solidFill>
              </a:rPr>
              <a:t>Les 1</a:t>
            </a:r>
          </a:p>
        </p:txBody>
      </p:sp>
      <p:sp>
        <p:nvSpPr>
          <p:cNvPr id="3" name="Tijdelijke aanduiding voor inhoud 2">
            <a:extLst>
              <a:ext uri="{FF2B5EF4-FFF2-40B4-BE49-F238E27FC236}">
                <a16:creationId xmlns:a16="http://schemas.microsoft.com/office/drawing/2014/main" id="{E3605288-8B53-A51D-9AAF-D3BDDDD0ACD8}"/>
              </a:ext>
            </a:extLst>
          </p:cNvPr>
          <p:cNvSpPr>
            <a:spLocks noGrp="1"/>
          </p:cNvSpPr>
          <p:nvPr>
            <p:ph idx="1"/>
          </p:nvPr>
        </p:nvSpPr>
        <p:spPr>
          <a:xfrm>
            <a:off x="4777409" y="1028702"/>
            <a:ext cx="6273972" cy="4843462"/>
          </a:xfrm>
        </p:spPr>
        <p:txBody>
          <a:bodyPr>
            <a:normAutofit/>
          </a:bodyPr>
          <a:lstStyle/>
          <a:p>
            <a:r>
              <a:rPr lang="nl-NL" sz="3200" dirty="0"/>
              <a:t>Huisvesting knaagdier</a:t>
            </a:r>
          </a:p>
          <a:p>
            <a:endParaRPr lang="nl-NL" sz="3200" dirty="0"/>
          </a:p>
          <a:p>
            <a:r>
              <a:rPr lang="nl-NL" sz="3200" dirty="0"/>
              <a:t>Veel verschillende soorten</a:t>
            </a:r>
          </a:p>
          <a:p>
            <a:r>
              <a:rPr lang="nl-NL" sz="3200" dirty="0"/>
              <a:t>Altijd ventilatie, let op geen vocht</a:t>
            </a:r>
          </a:p>
          <a:p>
            <a:r>
              <a:rPr lang="nl-NL" sz="3200" dirty="0"/>
              <a:t>Verlichting of verwarming bij dieren</a:t>
            </a:r>
          </a:p>
          <a:p>
            <a:r>
              <a:rPr lang="nl-NL" sz="3200" dirty="0"/>
              <a:t>Donkere schuilplaatsen</a:t>
            </a:r>
          </a:p>
        </p:txBody>
      </p:sp>
    </p:spTree>
    <p:extLst>
      <p:ext uri="{BB962C8B-B14F-4D97-AF65-F5344CB8AC3E}">
        <p14:creationId xmlns:p14="http://schemas.microsoft.com/office/powerpoint/2010/main" val="302690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244A3-A251-F8F6-8CD1-D9887F898504}"/>
              </a:ext>
            </a:extLst>
          </p:cNvPr>
          <p:cNvSpPr>
            <a:spLocks noGrp="1"/>
          </p:cNvSpPr>
          <p:nvPr>
            <p:ph type="title"/>
          </p:nvPr>
        </p:nvSpPr>
        <p:spPr/>
        <p:txBody>
          <a:bodyPr/>
          <a:lstStyle/>
          <a:p>
            <a:r>
              <a:rPr lang="nl-NL" dirty="0"/>
              <a:t>Les 2</a:t>
            </a:r>
          </a:p>
        </p:txBody>
      </p:sp>
      <p:graphicFrame>
        <p:nvGraphicFramePr>
          <p:cNvPr id="5" name="Tijdelijke aanduiding voor inhoud 2">
            <a:extLst>
              <a:ext uri="{FF2B5EF4-FFF2-40B4-BE49-F238E27FC236}">
                <a16:creationId xmlns:a16="http://schemas.microsoft.com/office/drawing/2014/main" id="{8A154B36-EC17-4321-FA58-61008989FC77}"/>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10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7664A-C646-CD03-0703-A6DAB0F4E485}"/>
              </a:ext>
            </a:extLst>
          </p:cNvPr>
          <p:cNvSpPr>
            <a:spLocks noGrp="1"/>
          </p:cNvSpPr>
          <p:nvPr>
            <p:ph type="title"/>
          </p:nvPr>
        </p:nvSpPr>
        <p:spPr/>
        <p:txBody>
          <a:bodyPr/>
          <a:lstStyle/>
          <a:p>
            <a:r>
              <a:rPr lang="nl-NL" dirty="0"/>
              <a:t>Les 2 </a:t>
            </a:r>
          </a:p>
        </p:txBody>
      </p:sp>
      <p:graphicFrame>
        <p:nvGraphicFramePr>
          <p:cNvPr id="5" name="Tijdelijke aanduiding voor inhoud 2">
            <a:extLst>
              <a:ext uri="{FF2B5EF4-FFF2-40B4-BE49-F238E27FC236}">
                <a16:creationId xmlns:a16="http://schemas.microsoft.com/office/drawing/2014/main" id="{AC5AFC2C-F668-0D3A-F36B-F27865F8E694}"/>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30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2961B-9B4D-3B61-9378-3B4E55FF00A6}"/>
              </a:ext>
            </a:extLst>
          </p:cNvPr>
          <p:cNvSpPr>
            <a:spLocks noGrp="1"/>
          </p:cNvSpPr>
          <p:nvPr>
            <p:ph type="title"/>
          </p:nvPr>
        </p:nvSpPr>
        <p:spPr/>
        <p:txBody>
          <a:bodyPr/>
          <a:lstStyle/>
          <a:p>
            <a:r>
              <a:rPr lang="nl-NL" dirty="0"/>
              <a:t>Les 2 </a:t>
            </a:r>
          </a:p>
        </p:txBody>
      </p:sp>
      <p:graphicFrame>
        <p:nvGraphicFramePr>
          <p:cNvPr id="5" name="Tijdelijke aanduiding voor inhoud 2">
            <a:extLst>
              <a:ext uri="{FF2B5EF4-FFF2-40B4-BE49-F238E27FC236}">
                <a16:creationId xmlns:a16="http://schemas.microsoft.com/office/drawing/2014/main" id="{56F1DD5C-9846-7ADB-C7AA-14A1C2B88687}"/>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67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8E2C8-BF7B-82E0-00DE-4CC1F87C9CCC}"/>
              </a:ext>
            </a:extLst>
          </p:cNvPr>
          <p:cNvSpPr>
            <a:spLocks noGrp="1"/>
          </p:cNvSpPr>
          <p:nvPr>
            <p:ph type="title"/>
          </p:nvPr>
        </p:nvSpPr>
        <p:spPr/>
        <p:txBody>
          <a:bodyPr/>
          <a:lstStyle/>
          <a:p>
            <a:r>
              <a:rPr lang="nl-NL" dirty="0"/>
              <a:t>Les 2 </a:t>
            </a:r>
          </a:p>
        </p:txBody>
      </p:sp>
      <p:graphicFrame>
        <p:nvGraphicFramePr>
          <p:cNvPr id="5" name="Tijdelijke aanduiding voor inhoud 2">
            <a:extLst>
              <a:ext uri="{FF2B5EF4-FFF2-40B4-BE49-F238E27FC236}">
                <a16:creationId xmlns:a16="http://schemas.microsoft.com/office/drawing/2014/main" id="{71A65656-46D2-AE42-46A0-033DC25EB9E5}"/>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423543"/>
      </p:ext>
    </p:extLst>
  </p:cSld>
  <p:clrMapOvr>
    <a:masterClrMapping/>
  </p:clrMapOvr>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36371F"/>
      </a:dk2>
      <a:lt2>
        <a:srgbClr val="E2E8E8"/>
      </a:lt2>
      <a:accent1>
        <a:srgbClr val="EE736E"/>
      </a:accent1>
      <a:accent2>
        <a:srgbClr val="E98D3F"/>
      </a:accent2>
      <a:accent3>
        <a:srgbClr val="B2A446"/>
      </a:accent3>
      <a:accent4>
        <a:srgbClr val="8EB03A"/>
      </a:accent4>
      <a:accent5>
        <a:srgbClr val="5DB837"/>
      </a:accent5>
      <a:accent6>
        <a:srgbClr val="2EBA3F"/>
      </a:accent6>
      <a:hlink>
        <a:srgbClr val="578D8F"/>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16</TotalTime>
  <Words>696</Words>
  <Application>Microsoft Office PowerPoint</Application>
  <PresentationFormat>Breedbeeld</PresentationFormat>
  <Paragraphs>95</Paragraphs>
  <Slides>21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Tw Cen MT</vt:lpstr>
      <vt:lpstr>GradientRiseVTI</vt:lpstr>
      <vt:lpstr>Samenvattende les </vt:lpstr>
      <vt:lpstr>Les 1 </vt:lpstr>
      <vt:lpstr>Les 1</vt:lpstr>
      <vt:lpstr>Les 1</vt:lpstr>
      <vt:lpstr>Les 1</vt:lpstr>
      <vt:lpstr>Les 2</vt:lpstr>
      <vt:lpstr>Les 2 </vt:lpstr>
      <vt:lpstr>Les 2 </vt:lpstr>
      <vt:lpstr>Les 2 </vt:lpstr>
      <vt:lpstr>Les 2 </vt:lpstr>
      <vt:lpstr>Les 3</vt:lpstr>
      <vt:lpstr>Les 3</vt:lpstr>
      <vt:lpstr>Les 3</vt:lpstr>
      <vt:lpstr>Les 3 </vt:lpstr>
      <vt:lpstr>Les 4</vt:lpstr>
      <vt:lpstr>Les 4</vt:lpstr>
      <vt:lpstr>Les 4</vt:lpstr>
      <vt:lpstr>Les 4</vt:lpstr>
      <vt:lpstr>Les 5</vt:lpstr>
      <vt:lpstr>Les 5</vt:lpstr>
      <vt:lpstr>Les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Samenvattende les </dc:title>
  <dc:creator>Maxime Van Straten</dc:creator>
  <cp:lastModifiedBy>Maxime Van Straten</cp:lastModifiedBy>
  <cp:revision>1</cp:revision>
  <dcterms:created xsi:type="dcterms:W3CDTF">2022-10-13T09:29:54Z</dcterms:created>
  <dcterms:modified xsi:type="dcterms:W3CDTF">2022-10-13T09:46:23Z</dcterms:modified>
</cp:coreProperties>
</file>